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2.xml" ContentType="application/vnd.openxmlformats-officedocument.theme+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ppt/tags/tag148.xml" ContentType="application/vnd.openxmlformats-officedocument.presentationml.tags+xml"/>
  <Override PartName="/ppt/tags/tag149.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tags/tag152.xml" ContentType="application/vnd.openxmlformats-officedocument.presentationml.tags+xml"/>
  <Override PartName="/ppt/tags/tag153.xml" ContentType="application/vnd.openxmlformats-officedocument.presentationml.tags+xml"/>
  <Override PartName="/ppt/tags/tag154.xml" ContentType="application/vnd.openxmlformats-officedocument.presentationml.tags+xml"/>
  <Override PartName="/ppt/tags/tag155.xml" ContentType="application/vnd.openxmlformats-officedocument.presentationml.tags+xml"/>
  <Override PartName="/ppt/tags/tag156.xml" ContentType="application/vnd.openxmlformats-officedocument.presentationml.tags+xml"/>
  <Override PartName="/ppt/tags/tag157.xml" ContentType="application/vnd.openxmlformats-officedocument.presentationml.tags+xml"/>
  <Override PartName="/ppt/tags/tag158.xml" ContentType="application/vnd.openxmlformats-officedocument.presentationml.tags+xml"/>
  <Override PartName="/ppt/tags/tag159.xml" ContentType="application/vnd.openxmlformats-officedocument.presentationml.tags+xml"/>
  <Override PartName="/ppt/tags/tag160.xml" ContentType="application/vnd.openxmlformats-officedocument.presentationml.tags+xml"/>
  <Override PartName="/ppt/tags/tag161.xml" ContentType="application/vnd.openxmlformats-officedocument.presentationml.tags+xml"/>
  <Override PartName="/ppt/tags/tag162.xml" ContentType="application/vnd.openxmlformats-officedocument.presentationml.tags+xml"/>
  <Override PartName="/ppt/tags/tag163.xml" ContentType="application/vnd.openxmlformats-officedocument.presentationml.tags+xml"/>
  <Override PartName="/ppt/tags/tag164.xml" ContentType="application/vnd.openxmlformats-officedocument.presentationml.tags+xml"/>
  <Override PartName="/ppt/tags/tag165.xml" ContentType="application/vnd.openxmlformats-officedocument.presentationml.tags+xml"/>
  <Override PartName="/ppt/tags/tag166.xml" ContentType="application/vnd.openxmlformats-officedocument.presentationml.tags+xml"/>
  <Override PartName="/ppt/tags/tag167.xml" ContentType="application/vnd.openxmlformats-officedocument.presentationml.tags+xml"/>
  <Override PartName="/ppt/tags/tag168.xml" ContentType="application/vnd.openxmlformats-officedocument.presentationml.tags+xml"/>
  <Override PartName="/ppt/tags/tag169.xml" ContentType="application/vnd.openxmlformats-officedocument.presentationml.tags+xml"/>
  <Override PartName="/ppt/tags/tag170.xml" ContentType="application/vnd.openxmlformats-officedocument.presentationml.tags+xml"/>
  <Override PartName="/ppt/tags/tag171.xml" ContentType="application/vnd.openxmlformats-officedocument.presentationml.tags+xml"/>
  <Override PartName="/ppt/tags/tag172.xml" ContentType="application/vnd.openxmlformats-officedocument.presentationml.tags+xml"/>
  <Override PartName="/ppt/tags/tag173.xml" ContentType="application/vnd.openxmlformats-officedocument.presentationml.tags+xml"/>
  <Override PartName="/ppt/tags/tag174.xml" ContentType="application/vnd.openxmlformats-officedocument.presentationml.tags+xml"/>
  <Override PartName="/ppt/tags/tag175.xml" ContentType="application/vnd.openxmlformats-officedocument.presentationml.tags+xml"/>
  <Override PartName="/ppt/tags/tag176.xml" ContentType="application/vnd.openxmlformats-officedocument.presentationml.tags+xml"/>
  <Override PartName="/ppt/tags/tag177.xml" ContentType="application/vnd.openxmlformats-officedocument.presentationml.tags+xml"/>
  <Override PartName="/ppt/tags/tag178.xml" ContentType="application/vnd.openxmlformats-officedocument.presentationml.tags+xml"/>
  <Override PartName="/ppt/tags/tag179.xml" ContentType="application/vnd.openxmlformats-officedocument.presentationml.tags+xml"/>
  <Override PartName="/ppt/tags/tag180.xml" ContentType="application/vnd.openxmlformats-officedocument.presentationml.tags+xml"/>
  <Override PartName="/ppt/tags/tag181.xml" ContentType="application/vnd.openxmlformats-officedocument.presentationml.tags+xml"/>
  <Override PartName="/ppt/tags/tag182.xml" ContentType="application/vnd.openxmlformats-officedocument.presentationml.tags+xml"/>
  <Override PartName="/ppt/tags/tag183.xml" ContentType="application/vnd.openxmlformats-officedocument.presentationml.tags+xml"/>
  <Override PartName="/ppt/tags/tag184.xml" ContentType="application/vnd.openxmlformats-officedocument.presentationml.tags+xml"/>
  <Override PartName="/ppt/tags/tag185.xml" ContentType="application/vnd.openxmlformats-officedocument.presentationml.tags+xml"/>
  <Override PartName="/ppt/tags/tag186.xml" ContentType="application/vnd.openxmlformats-officedocument.presentationml.tags+xml"/>
  <Override PartName="/ppt/tags/tag187.xml" ContentType="application/vnd.openxmlformats-officedocument.presentationml.tags+xml"/>
  <Override PartName="/ppt/theme/theme3.xml" ContentType="application/vnd.openxmlformats-officedocument.theme+xml"/>
  <Override PartName="/ppt/theme/theme4.xml" ContentType="application/vnd.openxmlformats-officedocument.theme+xml"/>
  <Override PartName="/ppt/tags/tag188.xml" ContentType="application/vnd.openxmlformats-officedocument.presentationml.tags+xml"/>
  <Override PartName="/ppt/tags/tag189.xml" ContentType="application/vnd.openxmlformats-officedocument.presentationml.tags+xml"/>
  <Override PartName="/ppt/tags/tag190.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0" r:id="rId2"/>
  </p:sldMasterIdLst>
  <p:notesMasterIdLst>
    <p:notesMasterId r:id="rId6"/>
  </p:notesMasterIdLst>
  <p:handoutMasterIdLst>
    <p:handoutMasterId r:id="rId7"/>
  </p:handoutMasterIdLst>
  <p:sldIdLst>
    <p:sldId id="269" r:id="rId3"/>
    <p:sldId id="261" r:id="rId4"/>
    <p:sldId id="264" r:id="rId5"/>
  </p:sldIdLst>
  <p:sldSz cx="12192000" cy="6858000"/>
  <p:notesSz cx="6805613" cy="9944100"/>
  <p:custDataLst>
    <p:tags r:id="rId8"/>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rendsen, Tom" initials="BT" lastIdx="6" clrIdx="0">
    <p:extLst>
      <p:ext uri="{19B8F6BF-5375-455C-9EA6-DF929625EA0E}">
        <p15:presenceInfo xmlns:p15="http://schemas.microsoft.com/office/powerpoint/2012/main" userId="S-1-5-21-1655004244-1037243801-1846952604-26845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2D050"/>
    <a:srgbClr val="008000"/>
    <a:srgbClr val="E0301E"/>
    <a:srgbClr val="ED8278"/>
    <a:srgbClr val="FDB5AD"/>
    <a:srgbClr val="AFD498"/>
    <a:srgbClr val="FF9999"/>
    <a:srgbClr val="602320"/>
    <a:srgbClr val="A6A6A6"/>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785" autoAdjust="0"/>
    <p:restoredTop sz="95987" autoAdjust="0"/>
  </p:normalViewPr>
  <p:slideViewPr>
    <p:cSldViewPr snapToGrid="0">
      <p:cViewPr varScale="1">
        <p:scale>
          <a:sx n="70" d="100"/>
          <a:sy n="70" d="100"/>
        </p:scale>
        <p:origin x="954"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gs" Target="tags/tag1.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handoutMaster" Target="handoutMasters/handoutMaster1.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lang="nl-NL" dirty="0"/>
          </a:p>
        </p:txBody>
      </p:sp>
      <p:sp>
        <p:nvSpPr>
          <p:cNvPr id="3" name="Date Placeholder 2"/>
          <p:cNvSpPr>
            <a:spLocks noGrp="1"/>
          </p:cNvSpPr>
          <p:nvPr>
            <p:ph type="dt" sz="quarter" idx="1"/>
          </p:nvPr>
        </p:nvSpPr>
        <p:spPr>
          <a:xfrm>
            <a:off x="3854450" y="0"/>
            <a:ext cx="2949575" cy="498475"/>
          </a:xfrm>
          <a:prstGeom prst="rect">
            <a:avLst/>
          </a:prstGeom>
        </p:spPr>
        <p:txBody>
          <a:bodyPr vert="horz" lIns="91440" tIns="45720" rIns="91440" bIns="45720" rtlCol="0"/>
          <a:lstStyle>
            <a:lvl1pPr algn="r">
              <a:defRPr sz="1200"/>
            </a:lvl1pPr>
          </a:lstStyle>
          <a:p>
            <a:fld id="{4FFC0593-5982-4A57-BF96-638C128E77CF}" type="datetimeFigureOut">
              <a:rPr lang="nl-NL" smtClean="0"/>
              <a:t>2-3-2016</a:t>
            </a:fld>
            <a:endParaRPr lang="nl-NL" dirty="0"/>
          </a:p>
        </p:txBody>
      </p:sp>
      <p:sp>
        <p:nvSpPr>
          <p:cNvPr id="4" name="Footer Placeholder 3"/>
          <p:cNvSpPr>
            <a:spLocks noGrp="1"/>
          </p:cNvSpPr>
          <p:nvPr>
            <p:ph type="ftr" sz="quarter" idx="2"/>
          </p:nvPr>
        </p:nvSpPr>
        <p:spPr>
          <a:xfrm>
            <a:off x="0" y="9445625"/>
            <a:ext cx="2949575" cy="498475"/>
          </a:xfrm>
          <a:prstGeom prst="rect">
            <a:avLst/>
          </a:prstGeom>
        </p:spPr>
        <p:txBody>
          <a:bodyPr vert="horz" lIns="91440" tIns="45720" rIns="91440" bIns="45720" rtlCol="0" anchor="b"/>
          <a:lstStyle>
            <a:lvl1pPr algn="l">
              <a:defRPr sz="1200"/>
            </a:lvl1pPr>
          </a:lstStyle>
          <a:p>
            <a:endParaRPr lang="nl-NL" dirty="0"/>
          </a:p>
        </p:txBody>
      </p:sp>
      <p:sp>
        <p:nvSpPr>
          <p:cNvPr id="5" name="Slide Number Placeholder 4"/>
          <p:cNvSpPr>
            <a:spLocks noGrp="1"/>
          </p:cNvSpPr>
          <p:nvPr>
            <p:ph type="sldNum" sz="quarter" idx="3"/>
          </p:nvPr>
        </p:nvSpPr>
        <p:spPr>
          <a:xfrm>
            <a:off x="3854450" y="9445625"/>
            <a:ext cx="2949575" cy="498475"/>
          </a:xfrm>
          <a:prstGeom prst="rect">
            <a:avLst/>
          </a:prstGeom>
        </p:spPr>
        <p:txBody>
          <a:bodyPr vert="horz" lIns="91440" tIns="45720" rIns="91440" bIns="45720" rtlCol="0" anchor="b"/>
          <a:lstStyle>
            <a:lvl1pPr algn="r">
              <a:defRPr sz="1200"/>
            </a:lvl1pPr>
          </a:lstStyle>
          <a:p>
            <a:fld id="{5C781C2E-4BA9-467C-ABA8-18A078C19120}" type="slidenum">
              <a:rPr lang="nl-NL" smtClean="0"/>
              <a:t>‹nr.›</a:t>
            </a:fld>
            <a:endParaRPr lang="nl-NL" dirty="0"/>
          </a:p>
        </p:txBody>
      </p:sp>
    </p:spTree>
    <p:extLst>
      <p:ext uri="{BB962C8B-B14F-4D97-AF65-F5344CB8AC3E}">
        <p14:creationId xmlns:p14="http://schemas.microsoft.com/office/powerpoint/2010/main" val="14950960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lang="nl-NL" dirty="0"/>
          </a:p>
        </p:txBody>
      </p:sp>
      <p:sp>
        <p:nvSpPr>
          <p:cNvPr id="3" name="Date Placeholder 2"/>
          <p:cNvSpPr>
            <a:spLocks noGrp="1"/>
          </p:cNvSpPr>
          <p:nvPr>
            <p:ph type="dt" idx="1"/>
          </p:nvPr>
        </p:nvSpPr>
        <p:spPr>
          <a:xfrm>
            <a:off x="3854450" y="0"/>
            <a:ext cx="2949575" cy="498475"/>
          </a:xfrm>
          <a:prstGeom prst="rect">
            <a:avLst/>
          </a:prstGeom>
        </p:spPr>
        <p:txBody>
          <a:bodyPr vert="horz" lIns="91440" tIns="45720" rIns="91440" bIns="45720" rtlCol="0"/>
          <a:lstStyle>
            <a:lvl1pPr algn="r">
              <a:defRPr sz="1200"/>
            </a:lvl1pPr>
          </a:lstStyle>
          <a:p>
            <a:fld id="{87438FDE-AC1E-4D94-B150-5685EB671932}" type="datetimeFigureOut">
              <a:rPr lang="nl-NL" smtClean="0"/>
              <a:t>2-3-2016</a:t>
            </a:fld>
            <a:endParaRPr lang="nl-NL" dirty="0"/>
          </a:p>
        </p:txBody>
      </p:sp>
      <p:sp>
        <p:nvSpPr>
          <p:cNvPr id="4" name="Slide Image Placeholder 3"/>
          <p:cNvSpPr>
            <a:spLocks noGrp="1" noRot="1" noChangeAspect="1"/>
          </p:cNvSpPr>
          <p:nvPr>
            <p:ph type="sldImg" idx="2"/>
          </p:nvPr>
        </p:nvSpPr>
        <p:spPr>
          <a:xfrm>
            <a:off x="420688" y="1243013"/>
            <a:ext cx="5964237" cy="3355975"/>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1038" y="4786313"/>
            <a:ext cx="5443537" cy="3914775"/>
          </a:xfrm>
          <a:prstGeom prst="rect">
            <a:avLst/>
          </a:prstGeom>
        </p:spPr>
        <p:txBody>
          <a:bodyPr vert="horz" lIns="91440" tIns="45720" rIns="91440" bIns="45720" rtlCol="0"/>
          <a:lstStyle/>
          <a:p>
            <a:pPr lvl="0"/>
            <a:r>
              <a:rPr lang="nl-NL" dirty="0" smtClean="0"/>
              <a:t>Click </a:t>
            </a:r>
            <a:r>
              <a:rPr lang="nl-NL" dirty="0" err="1" smtClean="0"/>
              <a:t>to</a:t>
            </a:r>
            <a:r>
              <a:rPr lang="nl-NL" dirty="0" smtClean="0"/>
              <a:t> </a:t>
            </a:r>
            <a:r>
              <a:rPr lang="nl-NL" dirty="0" err="1" smtClean="0"/>
              <a:t>edit</a:t>
            </a:r>
            <a:r>
              <a:rPr lang="nl-NL" dirty="0" smtClean="0"/>
              <a:t> Master </a:t>
            </a:r>
            <a:r>
              <a:rPr lang="nl-NL" dirty="0" err="1" smtClean="0"/>
              <a:t>text</a:t>
            </a:r>
            <a:r>
              <a:rPr lang="nl-NL" dirty="0" smtClean="0"/>
              <a:t> </a:t>
            </a:r>
            <a:r>
              <a:rPr lang="nl-NL" dirty="0" err="1" smtClean="0"/>
              <a:t>styles</a:t>
            </a:r>
            <a:endParaRPr lang="nl-NL" dirty="0" smtClean="0"/>
          </a:p>
          <a:p>
            <a:pPr lvl="1"/>
            <a:r>
              <a:rPr lang="nl-NL" dirty="0" smtClean="0"/>
              <a:t>Second level</a:t>
            </a:r>
          </a:p>
          <a:p>
            <a:pPr lvl="2"/>
            <a:r>
              <a:rPr lang="nl-NL" dirty="0" err="1" smtClean="0"/>
              <a:t>Third</a:t>
            </a:r>
            <a:r>
              <a:rPr lang="nl-NL" dirty="0" smtClean="0"/>
              <a:t> level</a:t>
            </a:r>
          </a:p>
          <a:p>
            <a:pPr lvl="3"/>
            <a:r>
              <a:rPr lang="nl-NL" dirty="0" err="1" smtClean="0"/>
              <a:t>Fourth</a:t>
            </a:r>
            <a:r>
              <a:rPr lang="nl-NL" dirty="0" smtClean="0"/>
              <a:t> level</a:t>
            </a:r>
          </a:p>
          <a:p>
            <a:pPr lvl="4"/>
            <a:r>
              <a:rPr lang="nl-NL" dirty="0" err="1" smtClean="0"/>
              <a:t>Fifth</a:t>
            </a:r>
            <a:r>
              <a:rPr lang="nl-NL" dirty="0" smtClean="0"/>
              <a:t> level</a:t>
            </a:r>
            <a:endParaRPr lang="nl-NL" dirty="0"/>
          </a:p>
        </p:txBody>
      </p:sp>
      <p:sp>
        <p:nvSpPr>
          <p:cNvPr id="6" name="Footer Placeholder 5"/>
          <p:cNvSpPr>
            <a:spLocks noGrp="1"/>
          </p:cNvSpPr>
          <p:nvPr>
            <p:ph type="ftr" sz="quarter" idx="4"/>
          </p:nvPr>
        </p:nvSpPr>
        <p:spPr>
          <a:xfrm>
            <a:off x="0" y="9445625"/>
            <a:ext cx="2949575" cy="498475"/>
          </a:xfrm>
          <a:prstGeom prst="rect">
            <a:avLst/>
          </a:prstGeom>
        </p:spPr>
        <p:txBody>
          <a:bodyPr vert="horz" lIns="91440" tIns="45720" rIns="91440" bIns="45720" rtlCol="0" anchor="b"/>
          <a:lstStyle>
            <a:lvl1pPr algn="l">
              <a:defRPr sz="1200"/>
            </a:lvl1pPr>
          </a:lstStyle>
          <a:p>
            <a:endParaRPr lang="nl-NL" dirty="0"/>
          </a:p>
        </p:txBody>
      </p:sp>
      <p:sp>
        <p:nvSpPr>
          <p:cNvPr id="7" name="Slide Number Placeholder 6"/>
          <p:cNvSpPr>
            <a:spLocks noGrp="1"/>
          </p:cNvSpPr>
          <p:nvPr>
            <p:ph type="sldNum" sz="quarter" idx="5"/>
          </p:nvPr>
        </p:nvSpPr>
        <p:spPr>
          <a:xfrm>
            <a:off x="3854450" y="9445625"/>
            <a:ext cx="2949575" cy="498475"/>
          </a:xfrm>
          <a:prstGeom prst="rect">
            <a:avLst/>
          </a:prstGeom>
        </p:spPr>
        <p:txBody>
          <a:bodyPr vert="horz" lIns="91440" tIns="45720" rIns="91440" bIns="45720" rtlCol="0" anchor="b"/>
          <a:lstStyle>
            <a:lvl1pPr algn="r">
              <a:defRPr sz="1200"/>
            </a:lvl1pPr>
          </a:lstStyle>
          <a:p>
            <a:fld id="{E0C8B6BF-9A6F-4196-A627-4CE512F11FFF}" type="slidenum">
              <a:rPr lang="nl-NL" smtClean="0"/>
              <a:t>‹nr.›</a:t>
            </a:fld>
            <a:endParaRPr lang="nl-NL" dirty="0"/>
          </a:p>
        </p:txBody>
      </p:sp>
    </p:spTree>
    <p:extLst>
      <p:ext uri="{BB962C8B-B14F-4D97-AF65-F5344CB8AC3E}">
        <p14:creationId xmlns:p14="http://schemas.microsoft.com/office/powerpoint/2010/main" val="33341370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l-NL" dirty="0"/>
          </a:p>
        </p:txBody>
      </p:sp>
      <p:sp>
        <p:nvSpPr>
          <p:cNvPr id="4" name="Slide Number Placeholder 3"/>
          <p:cNvSpPr>
            <a:spLocks noGrp="1"/>
          </p:cNvSpPr>
          <p:nvPr>
            <p:ph type="sldNum" sz="quarter" idx="10"/>
          </p:nvPr>
        </p:nvSpPr>
        <p:spPr/>
        <p:txBody>
          <a:bodyPr/>
          <a:lstStyle/>
          <a:p>
            <a:fld id="{048706B8-EBCC-470A-8AE8-B49CE76EE6E5}" type="slidenum">
              <a:rPr lang="nl-NL" smtClean="0"/>
              <a:pPr/>
              <a:t>1</a:t>
            </a:fld>
            <a:endParaRPr lang="nl-NL" dirty="0"/>
          </a:p>
        </p:txBody>
      </p:sp>
    </p:spTree>
    <p:extLst>
      <p:ext uri="{BB962C8B-B14F-4D97-AF65-F5344CB8AC3E}">
        <p14:creationId xmlns:p14="http://schemas.microsoft.com/office/powerpoint/2010/main" val="36940131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l-NL" dirty="0"/>
          </a:p>
        </p:txBody>
      </p:sp>
      <p:sp>
        <p:nvSpPr>
          <p:cNvPr id="4" name="Slide Number Placeholder 3"/>
          <p:cNvSpPr>
            <a:spLocks noGrp="1"/>
          </p:cNvSpPr>
          <p:nvPr>
            <p:ph type="sldNum" sz="quarter" idx="10"/>
          </p:nvPr>
        </p:nvSpPr>
        <p:spPr/>
        <p:txBody>
          <a:bodyPr/>
          <a:lstStyle/>
          <a:p>
            <a:fld id="{E0C8B6BF-9A6F-4196-A627-4CE512F11FFF}" type="slidenum">
              <a:rPr lang="nl-NL" smtClean="0"/>
              <a:t>2</a:t>
            </a:fld>
            <a:endParaRPr lang="nl-NL" dirty="0"/>
          </a:p>
        </p:txBody>
      </p:sp>
    </p:spTree>
    <p:extLst>
      <p:ext uri="{BB962C8B-B14F-4D97-AF65-F5344CB8AC3E}">
        <p14:creationId xmlns:p14="http://schemas.microsoft.com/office/powerpoint/2010/main" val="17578616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l-NL" dirty="0"/>
          </a:p>
        </p:txBody>
      </p:sp>
      <p:sp>
        <p:nvSpPr>
          <p:cNvPr id="4" name="Slide Number Placeholder 3"/>
          <p:cNvSpPr>
            <a:spLocks noGrp="1"/>
          </p:cNvSpPr>
          <p:nvPr>
            <p:ph type="sldNum" sz="quarter" idx="10"/>
          </p:nvPr>
        </p:nvSpPr>
        <p:spPr/>
        <p:txBody>
          <a:bodyPr/>
          <a:lstStyle/>
          <a:p>
            <a:fld id="{E0C8B6BF-9A6F-4196-A627-4CE512F11FFF}" type="slidenum">
              <a:rPr lang="nl-NL" smtClean="0"/>
              <a:t>3</a:t>
            </a:fld>
            <a:endParaRPr lang="nl-NL" dirty="0"/>
          </a:p>
        </p:txBody>
      </p:sp>
    </p:spTree>
    <p:extLst>
      <p:ext uri="{BB962C8B-B14F-4D97-AF65-F5344CB8AC3E}">
        <p14:creationId xmlns:p14="http://schemas.microsoft.com/office/powerpoint/2010/main" val="13829852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8" Type="http://schemas.openxmlformats.org/officeDocument/2006/relationships/tags" Target="../tags/tag9.xml"/><Relationship Id="rId3" Type="http://schemas.openxmlformats.org/officeDocument/2006/relationships/tags" Target="../tags/tag4.xml"/><Relationship Id="rId7" Type="http://schemas.openxmlformats.org/officeDocument/2006/relationships/tags" Target="../tags/tag8.xml"/><Relationship Id="rId12" Type="http://schemas.openxmlformats.org/officeDocument/2006/relationships/slideMaster" Target="../slideMasters/slideMaster1.xml"/><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tags" Target="../tags/tag7.xml"/><Relationship Id="rId11" Type="http://schemas.openxmlformats.org/officeDocument/2006/relationships/tags" Target="../tags/tag12.xml"/><Relationship Id="rId5" Type="http://schemas.openxmlformats.org/officeDocument/2006/relationships/tags" Target="../tags/tag6.xml"/><Relationship Id="rId10" Type="http://schemas.openxmlformats.org/officeDocument/2006/relationships/tags" Target="../tags/tag11.xml"/><Relationship Id="rId4" Type="http://schemas.openxmlformats.org/officeDocument/2006/relationships/tags" Target="../tags/tag5.xml"/><Relationship Id="rId9" Type="http://schemas.openxmlformats.org/officeDocument/2006/relationships/tags" Target="../tags/tag10.xml"/></Relationships>
</file>

<file path=ppt/slideLayouts/_rels/slideLayout13.xml.rels><?xml version="1.0" encoding="UTF-8" standalone="yes"?>
<Relationships xmlns="http://schemas.openxmlformats.org/package/2006/relationships"><Relationship Id="rId8" Type="http://schemas.openxmlformats.org/officeDocument/2006/relationships/slideMaster" Target="../slideMasters/slideMaster2.xml"/><Relationship Id="rId3" Type="http://schemas.openxmlformats.org/officeDocument/2006/relationships/tags" Target="../tags/tag16.xml"/><Relationship Id="rId7" Type="http://schemas.openxmlformats.org/officeDocument/2006/relationships/tags" Target="../tags/tag20.xml"/><Relationship Id="rId2" Type="http://schemas.openxmlformats.org/officeDocument/2006/relationships/tags" Target="../tags/tag15.xml"/><Relationship Id="rId1" Type="http://schemas.openxmlformats.org/officeDocument/2006/relationships/tags" Target="../tags/tag14.xml"/><Relationship Id="rId6" Type="http://schemas.openxmlformats.org/officeDocument/2006/relationships/tags" Target="../tags/tag19.xml"/><Relationship Id="rId5" Type="http://schemas.openxmlformats.org/officeDocument/2006/relationships/tags" Target="../tags/tag18.xml"/><Relationship Id="rId4" Type="http://schemas.openxmlformats.org/officeDocument/2006/relationships/tags" Target="../tags/tag17.xml"/></Relationships>
</file>

<file path=ppt/slideLayouts/_rels/slideLayout14.xml.rels><?xml version="1.0" encoding="UTF-8" standalone="yes"?>
<Relationships xmlns="http://schemas.openxmlformats.org/package/2006/relationships"><Relationship Id="rId8" Type="http://schemas.openxmlformats.org/officeDocument/2006/relationships/tags" Target="../tags/tag28.xml"/><Relationship Id="rId3" Type="http://schemas.openxmlformats.org/officeDocument/2006/relationships/tags" Target="../tags/tag23.xml"/><Relationship Id="rId7" Type="http://schemas.openxmlformats.org/officeDocument/2006/relationships/tags" Target="../tags/tag27.xml"/><Relationship Id="rId2" Type="http://schemas.openxmlformats.org/officeDocument/2006/relationships/tags" Target="../tags/tag22.xml"/><Relationship Id="rId1" Type="http://schemas.openxmlformats.org/officeDocument/2006/relationships/tags" Target="../tags/tag21.xml"/><Relationship Id="rId6" Type="http://schemas.openxmlformats.org/officeDocument/2006/relationships/tags" Target="../tags/tag26.xml"/><Relationship Id="rId11" Type="http://schemas.openxmlformats.org/officeDocument/2006/relationships/slideMaster" Target="../slideMasters/slideMaster2.xml"/><Relationship Id="rId5" Type="http://schemas.openxmlformats.org/officeDocument/2006/relationships/tags" Target="../tags/tag25.xml"/><Relationship Id="rId10" Type="http://schemas.openxmlformats.org/officeDocument/2006/relationships/tags" Target="../tags/tag30.xml"/><Relationship Id="rId4" Type="http://schemas.openxmlformats.org/officeDocument/2006/relationships/tags" Target="../tags/tag24.xml"/><Relationship Id="rId9" Type="http://schemas.openxmlformats.org/officeDocument/2006/relationships/tags" Target="../tags/tag29.xml"/></Relationships>
</file>

<file path=ppt/slideLayouts/_rels/slideLayout15.xml.rels><?xml version="1.0" encoding="UTF-8" standalone="yes"?>
<Relationships xmlns="http://schemas.openxmlformats.org/package/2006/relationships"><Relationship Id="rId8" Type="http://schemas.openxmlformats.org/officeDocument/2006/relationships/tags" Target="../tags/tag38.xml"/><Relationship Id="rId3" Type="http://schemas.openxmlformats.org/officeDocument/2006/relationships/tags" Target="../tags/tag33.xml"/><Relationship Id="rId7" Type="http://schemas.openxmlformats.org/officeDocument/2006/relationships/tags" Target="../tags/tag37.xml"/><Relationship Id="rId12" Type="http://schemas.openxmlformats.org/officeDocument/2006/relationships/slideMaster" Target="../slideMasters/slideMaster2.xml"/><Relationship Id="rId2" Type="http://schemas.openxmlformats.org/officeDocument/2006/relationships/tags" Target="../tags/tag32.xml"/><Relationship Id="rId1" Type="http://schemas.openxmlformats.org/officeDocument/2006/relationships/tags" Target="../tags/tag31.xml"/><Relationship Id="rId6" Type="http://schemas.openxmlformats.org/officeDocument/2006/relationships/tags" Target="../tags/tag36.xml"/><Relationship Id="rId11" Type="http://schemas.openxmlformats.org/officeDocument/2006/relationships/tags" Target="../tags/tag41.xml"/><Relationship Id="rId5" Type="http://schemas.openxmlformats.org/officeDocument/2006/relationships/tags" Target="../tags/tag35.xml"/><Relationship Id="rId10" Type="http://schemas.openxmlformats.org/officeDocument/2006/relationships/tags" Target="../tags/tag40.xml"/><Relationship Id="rId4" Type="http://schemas.openxmlformats.org/officeDocument/2006/relationships/tags" Target="../tags/tag34.xml"/><Relationship Id="rId9" Type="http://schemas.openxmlformats.org/officeDocument/2006/relationships/tags" Target="../tags/tag39.xml"/></Relationships>
</file>

<file path=ppt/slideLayouts/_rels/slideLayout16.xml.rels><?xml version="1.0" encoding="UTF-8" standalone="yes"?>
<Relationships xmlns="http://schemas.openxmlformats.org/package/2006/relationships"><Relationship Id="rId8" Type="http://schemas.openxmlformats.org/officeDocument/2006/relationships/tags" Target="../tags/tag49.xml"/><Relationship Id="rId3" Type="http://schemas.openxmlformats.org/officeDocument/2006/relationships/tags" Target="../tags/tag44.xml"/><Relationship Id="rId7" Type="http://schemas.openxmlformats.org/officeDocument/2006/relationships/tags" Target="../tags/tag48.xml"/><Relationship Id="rId2" Type="http://schemas.openxmlformats.org/officeDocument/2006/relationships/tags" Target="../tags/tag43.xml"/><Relationship Id="rId1" Type="http://schemas.openxmlformats.org/officeDocument/2006/relationships/tags" Target="../tags/tag42.xml"/><Relationship Id="rId6" Type="http://schemas.openxmlformats.org/officeDocument/2006/relationships/tags" Target="../tags/tag47.xml"/><Relationship Id="rId5" Type="http://schemas.openxmlformats.org/officeDocument/2006/relationships/tags" Target="../tags/tag46.xml"/><Relationship Id="rId10" Type="http://schemas.openxmlformats.org/officeDocument/2006/relationships/slideMaster" Target="../slideMasters/slideMaster2.xml"/><Relationship Id="rId4" Type="http://schemas.openxmlformats.org/officeDocument/2006/relationships/tags" Target="../tags/tag45.xml"/><Relationship Id="rId9" Type="http://schemas.openxmlformats.org/officeDocument/2006/relationships/tags" Target="../tags/tag50.xml"/></Relationships>
</file>

<file path=ppt/slideLayouts/_rels/slideLayout17.xml.rels><?xml version="1.0" encoding="UTF-8" standalone="yes"?>
<Relationships xmlns="http://schemas.openxmlformats.org/package/2006/relationships"><Relationship Id="rId8" Type="http://schemas.openxmlformats.org/officeDocument/2006/relationships/tags" Target="../tags/tag58.xml"/><Relationship Id="rId3" Type="http://schemas.openxmlformats.org/officeDocument/2006/relationships/tags" Target="../tags/tag53.xml"/><Relationship Id="rId7" Type="http://schemas.openxmlformats.org/officeDocument/2006/relationships/tags" Target="../tags/tag57.xml"/><Relationship Id="rId2" Type="http://schemas.openxmlformats.org/officeDocument/2006/relationships/tags" Target="../tags/tag52.xml"/><Relationship Id="rId1" Type="http://schemas.openxmlformats.org/officeDocument/2006/relationships/tags" Target="../tags/tag51.xml"/><Relationship Id="rId6" Type="http://schemas.openxmlformats.org/officeDocument/2006/relationships/tags" Target="../tags/tag56.xml"/><Relationship Id="rId11" Type="http://schemas.openxmlformats.org/officeDocument/2006/relationships/slideMaster" Target="../slideMasters/slideMaster2.xml"/><Relationship Id="rId5" Type="http://schemas.openxmlformats.org/officeDocument/2006/relationships/tags" Target="../tags/tag55.xml"/><Relationship Id="rId10" Type="http://schemas.openxmlformats.org/officeDocument/2006/relationships/tags" Target="../tags/tag60.xml"/><Relationship Id="rId4" Type="http://schemas.openxmlformats.org/officeDocument/2006/relationships/tags" Target="../tags/tag54.xml"/><Relationship Id="rId9" Type="http://schemas.openxmlformats.org/officeDocument/2006/relationships/tags" Target="../tags/tag59.xml"/></Relationships>
</file>

<file path=ppt/slideLayouts/_rels/slideLayout18.xml.rels><?xml version="1.0" encoding="UTF-8" standalone="yes"?>
<Relationships xmlns="http://schemas.openxmlformats.org/package/2006/relationships"><Relationship Id="rId8" Type="http://schemas.openxmlformats.org/officeDocument/2006/relationships/tags" Target="../tags/tag68.xml"/><Relationship Id="rId3" Type="http://schemas.openxmlformats.org/officeDocument/2006/relationships/tags" Target="../tags/tag63.xml"/><Relationship Id="rId7" Type="http://schemas.openxmlformats.org/officeDocument/2006/relationships/tags" Target="../tags/tag67.xml"/><Relationship Id="rId12" Type="http://schemas.openxmlformats.org/officeDocument/2006/relationships/slideMaster" Target="../slideMasters/slideMaster2.xml"/><Relationship Id="rId2" Type="http://schemas.openxmlformats.org/officeDocument/2006/relationships/tags" Target="../tags/tag62.xml"/><Relationship Id="rId1" Type="http://schemas.openxmlformats.org/officeDocument/2006/relationships/tags" Target="../tags/tag61.xml"/><Relationship Id="rId6" Type="http://schemas.openxmlformats.org/officeDocument/2006/relationships/tags" Target="../tags/tag66.xml"/><Relationship Id="rId11" Type="http://schemas.openxmlformats.org/officeDocument/2006/relationships/tags" Target="../tags/tag71.xml"/><Relationship Id="rId5" Type="http://schemas.openxmlformats.org/officeDocument/2006/relationships/tags" Target="../tags/tag65.xml"/><Relationship Id="rId10" Type="http://schemas.openxmlformats.org/officeDocument/2006/relationships/tags" Target="../tags/tag70.xml"/><Relationship Id="rId4" Type="http://schemas.openxmlformats.org/officeDocument/2006/relationships/tags" Target="../tags/tag64.xml"/><Relationship Id="rId9" Type="http://schemas.openxmlformats.org/officeDocument/2006/relationships/tags" Target="../tags/tag69.xml"/></Relationships>
</file>

<file path=ppt/slideLayouts/_rels/slideLayout19.xml.rels><?xml version="1.0" encoding="UTF-8" standalone="yes"?>
<Relationships xmlns="http://schemas.openxmlformats.org/package/2006/relationships"><Relationship Id="rId8" Type="http://schemas.openxmlformats.org/officeDocument/2006/relationships/tags" Target="../tags/tag79.xml"/><Relationship Id="rId3" Type="http://schemas.openxmlformats.org/officeDocument/2006/relationships/tags" Target="../tags/tag74.xml"/><Relationship Id="rId7" Type="http://schemas.openxmlformats.org/officeDocument/2006/relationships/tags" Target="../tags/tag78.xml"/><Relationship Id="rId12" Type="http://schemas.openxmlformats.org/officeDocument/2006/relationships/slideMaster" Target="../slideMasters/slideMaster2.xml"/><Relationship Id="rId2" Type="http://schemas.openxmlformats.org/officeDocument/2006/relationships/tags" Target="../tags/tag73.xml"/><Relationship Id="rId1" Type="http://schemas.openxmlformats.org/officeDocument/2006/relationships/tags" Target="../tags/tag72.xml"/><Relationship Id="rId6" Type="http://schemas.openxmlformats.org/officeDocument/2006/relationships/tags" Target="../tags/tag77.xml"/><Relationship Id="rId11" Type="http://schemas.openxmlformats.org/officeDocument/2006/relationships/tags" Target="../tags/tag82.xml"/><Relationship Id="rId5" Type="http://schemas.openxmlformats.org/officeDocument/2006/relationships/tags" Target="../tags/tag76.xml"/><Relationship Id="rId10" Type="http://schemas.openxmlformats.org/officeDocument/2006/relationships/tags" Target="../tags/tag81.xml"/><Relationship Id="rId4" Type="http://schemas.openxmlformats.org/officeDocument/2006/relationships/tags" Target="../tags/tag75.xml"/><Relationship Id="rId9" Type="http://schemas.openxmlformats.org/officeDocument/2006/relationships/tags" Target="../tags/tag80.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8" Type="http://schemas.openxmlformats.org/officeDocument/2006/relationships/tags" Target="../tags/tag90.xml"/><Relationship Id="rId13" Type="http://schemas.openxmlformats.org/officeDocument/2006/relationships/slideMaster" Target="../slideMasters/slideMaster2.xml"/><Relationship Id="rId3" Type="http://schemas.openxmlformats.org/officeDocument/2006/relationships/tags" Target="../tags/tag85.xml"/><Relationship Id="rId7" Type="http://schemas.openxmlformats.org/officeDocument/2006/relationships/tags" Target="../tags/tag89.xml"/><Relationship Id="rId12" Type="http://schemas.openxmlformats.org/officeDocument/2006/relationships/tags" Target="../tags/tag94.xml"/><Relationship Id="rId2" Type="http://schemas.openxmlformats.org/officeDocument/2006/relationships/tags" Target="../tags/tag84.xml"/><Relationship Id="rId1" Type="http://schemas.openxmlformats.org/officeDocument/2006/relationships/tags" Target="../tags/tag83.xml"/><Relationship Id="rId6" Type="http://schemas.openxmlformats.org/officeDocument/2006/relationships/tags" Target="../tags/tag88.xml"/><Relationship Id="rId11" Type="http://schemas.openxmlformats.org/officeDocument/2006/relationships/tags" Target="../tags/tag93.xml"/><Relationship Id="rId5" Type="http://schemas.openxmlformats.org/officeDocument/2006/relationships/tags" Target="../tags/tag87.xml"/><Relationship Id="rId10" Type="http://schemas.openxmlformats.org/officeDocument/2006/relationships/tags" Target="../tags/tag92.xml"/><Relationship Id="rId4" Type="http://schemas.openxmlformats.org/officeDocument/2006/relationships/tags" Target="../tags/tag86.xml"/><Relationship Id="rId9" Type="http://schemas.openxmlformats.org/officeDocument/2006/relationships/tags" Target="../tags/tag91.xml"/></Relationships>
</file>

<file path=ppt/slideLayouts/_rels/slideLayout21.xml.rels><?xml version="1.0" encoding="UTF-8" standalone="yes"?>
<Relationships xmlns="http://schemas.openxmlformats.org/package/2006/relationships"><Relationship Id="rId8" Type="http://schemas.openxmlformats.org/officeDocument/2006/relationships/tags" Target="../tags/tag102.xml"/><Relationship Id="rId3" Type="http://schemas.openxmlformats.org/officeDocument/2006/relationships/tags" Target="../tags/tag97.xml"/><Relationship Id="rId7" Type="http://schemas.openxmlformats.org/officeDocument/2006/relationships/tags" Target="../tags/tag101.xml"/><Relationship Id="rId2" Type="http://schemas.openxmlformats.org/officeDocument/2006/relationships/tags" Target="../tags/tag96.xml"/><Relationship Id="rId1" Type="http://schemas.openxmlformats.org/officeDocument/2006/relationships/tags" Target="../tags/tag95.xml"/><Relationship Id="rId6" Type="http://schemas.openxmlformats.org/officeDocument/2006/relationships/tags" Target="../tags/tag100.xml"/><Relationship Id="rId5" Type="http://schemas.openxmlformats.org/officeDocument/2006/relationships/tags" Target="../tags/tag99.xml"/><Relationship Id="rId10" Type="http://schemas.openxmlformats.org/officeDocument/2006/relationships/slideMaster" Target="../slideMasters/slideMaster2.xml"/><Relationship Id="rId4" Type="http://schemas.openxmlformats.org/officeDocument/2006/relationships/tags" Target="../tags/tag98.xml"/><Relationship Id="rId9" Type="http://schemas.openxmlformats.org/officeDocument/2006/relationships/tags" Target="../tags/tag103.xml"/></Relationships>
</file>

<file path=ppt/slideLayouts/_rels/slideLayout22.xml.rels><?xml version="1.0" encoding="UTF-8" standalone="yes"?>
<Relationships xmlns="http://schemas.openxmlformats.org/package/2006/relationships"><Relationship Id="rId8" Type="http://schemas.openxmlformats.org/officeDocument/2006/relationships/tags" Target="../tags/tag111.xml"/><Relationship Id="rId3" Type="http://schemas.openxmlformats.org/officeDocument/2006/relationships/tags" Target="../tags/tag106.xml"/><Relationship Id="rId7" Type="http://schemas.openxmlformats.org/officeDocument/2006/relationships/tags" Target="../tags/tag110.xml"/><Relationship Id="rId2" Type="http://schemas.openxmlformats.org/officeDocument/2006/relationships/tags" Target="../tags/tag105.xml"/><Relationship Id="rId1" Type="http://schemas.openxmlformats.org/officeDocument/2006/relationships/tags" Target="../tags/tag104.xml"/><Relationship Id="rId6" Type="http://schemas.openxmlformats.org/officeDocument/2006/relationships/tags" Target="../tags/tag109.xml"/><Relationship Id="rId5" Type="http://schemas.openxmlformats.org/officeDocument/2006/relationships/tags" Target="../tags/tag108.xml"/><Relationship Id="rId10" Type="http://schemas.openxmlformats.org/officeDocument/2006/relationships/slideMaster" Target="../slideMasters/slideMaster2.xml"/><Relationship Id="rId4" Type="http://schemas.openxmlformats.org/officeDocument/2006/relationships/tags" Target="../tags/tag107.xml"/><Relationship Id="rId9" Type="http://schemas.openxmlformats.org/officeDocument/2006/relationships/tags" Target="../tags/tag112.xml"/></Relationships>
</file>

<file path=ppt/slideLayouts/_rels/slideLayout23.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114.xml"/><Relationship Id="rId1" Type="http://schemas.openxmlformats.org/officeDocument/2006/relationships/tags" Target="../tags/tag113.xml"/></Relationships>
</file>

<file path=ppt/slideLayouts/_rels/slideLayout24.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116.xml"/><Relationship Id="rId1" Type="http://schemas.openxmlformats.org/officeDocument/2006/relationships/tags" Target="../tags/tag115.xml"/></Relationships>
</file>

<file path=ppt/slideLayouts/_rels/slideLayout25.xml.rels><?xml version="1.0" encoding="UTF-8" standalone="yes"?>
<Relationships xmlns="http://schemas.openxmlformats.org/package/2006/relationships"><Relationship Id="rId8" Type="http://schemas.openxmlformats.org/officeDocument/2006/relationships/tags" Target="../tags/tag124.xml"/><Relationship Id="rId3" Type="http://schemas.openxmlformats.org/officeDocument/2006/relationships/tags" Target="../tags/tag119.xml"/><Relationship Id="rId7" Type="http://schemas.openxmlformats.org/officeDocument/2006/relationships/tags" Target="../tags/tag123.xml"/><Relationship Id="rId2" Type="http://schemas.openxmlformats.org/officeDocument/2006/relationships/tags" Target="../tags/tag118.xml"/><Relationship Id="rId1" Type="http://schemas.openxmlformats.org/officeDocument/2006/relationships/tags" Target="../tags/tag117.xml"/><Relationship Id="rId6" Type="http://schemas.openxmlformats.org/officeDocument/2006/relationships/tags" Target="../tags/tag122.xml"/><Relationship Id="rId5" Type="http://schemas.openxmlformats.org/officeDocument/2006/relationships/tags" Target="../tags/tag121.xml"/><Relationship Id="rId10" Type="http://schemas.openxmlformats.org/officeDocument/2006/relationships/slideMaster" Target="../slideMasters/slideMaster2.xml"/><Relationship Id="rId4" Type="http://schemas.openxmlformats.org/officeDocument/2006/relationships/tags" Target="../tags/tag120.xml"/><Relationship Id="rId9" Type="http://schemas.openxmlformats.org/officeDocument/2006/relationships/tags" Target="../tags/tag125.xml"/></Relationships>
</file>

<file path=ppt/slideLayouts/_rels/slideLayout26.xml.rels><?xml version="1.0" encoding="UTF-8" standalone="yes"?>
<Relationships xmlns="http://schemas.openxmlformats.org/package/2006/relationships"><Relationship Id="rId8" Type="http://schemas.openxmlformats.org/officeDocument/2006/relationships/tags" Target="../tags/tag133.xml"/><Relationship Id="rId3" Type="http://schemas.openxmlformats.org/officeDocument/2006/relationships/tags" Target="../tags/tag128.xml"/><Relationship Id="rId7" Type="http://schemas.openxmlformats.org/officeDocument/2006/relationships/tags" Target="../tags/tag132.xml"/><Relationship Id="rId2" Type="http://schemas.openxmlformats.org/officeDocument/2006/relationships/tags" Target="../tags/tag127.xml"/><Relationship Id="rId1" Type="http://schemas.openxmlformats.org/officeDocument/2006/relationships/tags" Target="../tags/tag126.xml"/><Relationship Id="rId6" Type="http://schemas.openxmlformats.org/officeDocument/2006/relationships/tags" Target="../tags/tag131.xml"/><Relationship Id="rId5" Type="http://schemas.openxmlformats.org/officeDocument/2006/relationships/tags" Target="../tags/tag130.xml"/><Relationship Id="rId4" Type="http://schemas.openxmlformats.org/officeDocument/2006/relationships/tags" Target="../tags/tag129.xml"/><Relationship Id="rId9"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8" Type="http://schemas.openxmlformats.org/officeDocument/2006/relationships/tags" Target="../tags/tag141.xml"/><Relationship Id="rId3" Type="http://schemas.openxmlformats.org/officeDocument/2006/relationships/tags" Target="../tags/tag136.xml"/><Relationship Id="rId7" Type="http://schemas.openxmlformats.org/officeDocument/2006/relationships/tags" Target="../tags/tag140.xml"/><Relationship Id="rId12" Type="http://schemas.openxmlformats.org/officeDocument/2006/relationships/slideMaster" Target="../slideMasters/slideMaster2.xml"/><Relationship Id="rId2" Type="http://schemas.openxmlformats.org/officeDocument/2006/relationships/tags" Target="../tags/tag135.xml"/><Relationship Id="rId1" Type="http://schemas.openxmlformats.org/officeDocument/2006/relationships/tags" Target="../tags/tag134.xml"/><Relationship Id="rId6" Type="http://schemas.openxmlformats.org/officeDocument/2006/relationships/tags" Target="../tags/tag139.xml"/><Relationship Id="rId11" Type="http://schemas.openxmlformats.org/officeDocument/2006/relationships/tags" Target="../tags/tag144.xml"/><Relationship Id="rId5" Type="http://schemas.openxmlformats.org/officeDocument/2006/relationships/tags" Target="../tags/tag138.xml"/><Relationship Id="rId10" Type="http://schemas.openxmlformats.org/officeDocument/2006/relationships/tags" Target="../tags/tag143.xml"/><Relationship Id="rId4" Type="http://schemas.openxmlformats.org/officeDocument/2006/relationships/tags" Target="../tags/tag137.xml"/><Relationship Id="rId9" Type="http://schemas.openxmlformats.org/officeDocument/2006/relationships/tags" Target="../tags/tag142.xml"/></Relationships>
</file>

<file path=ppt/slideLayouts/_rels/slideLayout28.xml.rels><?xml version="1.0" encoding="UTF-8" standalone="yes"?>
<Relationships xmlns="http://schemas.openxmlformats.org/package/2006/relationships"><Relationship Id="rId8" Type="http://schemas.openxmlformats.org/officeDocument/2006/relationships/tags" Target="../tags/tag152.xml"/><Relationship Id="rId3" Type="http://schemas.openxmlformats.org/officeDocument/2006/relationships/tags" Target="../tags/tag147.xml"/><Relationship Id="rId7" Type="http://schemas.openxmlformats.org/officeDocument/2006/relationships/tags" Target="../tags/tag151.xml"/><Relationship Id="rId12" Type="http://schemas.openxmlformats.org/officeDocument/2006/relationships/slideMaster" Target="../slideMasters/slideMaster2.xml"/><Relationship Id="rId2" Type="http://schemas.openxmlformats.org/officeDocument/2006/relationships/tags" Target="../tags/tag146.xml"/><Relationship Id="rId1" Type="http://schemas.openxmlformats.org/officeDocument/2006/relationships/tags" Target="../tags/tag145.xml"/><Relationship Id="rId6" Type="http://schemas.openxmlformats.org/officeDocument/2006/relationships/tags" Target="../tags/tag150.xml"/><Relationship Id="rId11" Type="http://schemas.openxmlformats.org/officeDocument/2006/relationships/tags" Target="../tags/tag155.xml"/><Relationship Id="rId5" Type="http://schemas.openxmlformats.org/officeDocument/2006/relationships/tags" Target="../tags/tag149.xml"/><Relationship Id="rId10" Type="http://schemas.openxmlformats.org/officeDocument/2006/relationships/tags" Target="../tags/tag154.xml"/><Relationship Id="rId4" Type="http://schemas.openxmlformats.org/officeDocument/2006/relationships/tags" Target="../tags/tag148.xml"/><Relationship Id="rId9" Type="http://schemas.openxmlformats.org/officeDocument/2006/relationships/tags" Target="../tags/tag153.xml"/></Relationships>
</file>

<file path=ppt/slideLayouts/_rels/slideLayout29.xml.rels><?xml version="1.0" encoding="UTF-8" standalone="yes"?>
<Relationships xmlns="http://schemas.openxmlformats.org/package/2006/relationships"><Relationship Id="rId8" Type="http://schemas.openxmlformats.org/officeDocument/2006/relationships/tags" Target="../tags/tag163.xml"/><Relationship Id="rId3" Type="http://schemas.openxmlformats.org/officeDocument/2006/relationships/tags" Target="../tags/tag158.xml"/><Relationship Id="rId7" Type="http://schemas.openxmlformats.org/officeDocument/2006/relationships/tags" Target="../tags/tag162.xml"/><Relationship Id="rId2" Type="http://schemas.openxmlformats.org/officeDocument/2006/relationships/tags" Target="../tags/tag157.xml"/><Relationship Id="rId1" Type="http://schemas.openxmlformats.org/officeDocument/2006/relationships/tags" Target="../tags/tag156.xml"/><Relationship Id="rId6" Type="http://schemas.openxmlformats.org/officeDocument/2006/relationships/tags" Target="../tags/tag161.xml"/><Relationship Id="rId5" Type="http://schemas.openxmlformats.org/officeDocument/2006/relationships/tags" Target="../tags/tag160.xml"/><Relationship Id="rId4" Type="http://schemas.openxmlformats.org/officeDocument/2006/relationships/tags" Target="../tags/tag159.xml"/><Relationship Id="rId9"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8" Type="http://schemas.openxmlformats.org/officeDocument/2006/relationships/tags" Target="../tags/tag171.xml"/><Relationship Id="rId3" Type="http://schemas.openxmlformats.org/officeDocument/2006/relationships/tags" Target="../tags/tag166.xml"/><Relationship Id="rId7" Type="http://schemas.openxmlformats.org/officeDocument/2006/relationships/tags" Target="../tags/tag170.xml"/><Relationship Id="rId2" Type="http://schemas.openxmlformats.org/officeDocument/2006/relationships/tags" Target="../tags/tag165.xml"/><Relationship Id="rId1" Type="http://schemas.openxmlformats.org/officeDocument/2006/relationships/tags" Target="../tags/tag164.xml"/><Relationship Id="rId6" Type="http://schemas.openxmlformats.org/officeDocument/2006/relationships/tags" Target="../tags/tag169.xml"/><Relationship Id="rId5" Type="http://schemas.openxmlformats.org/officeDocument/2006/relationships/tags" Target="../tags/tag168.xml"/><Relationship Id="rId4" Type="http://schemas.openxmlformats.org/officeDocument/2006/relationships/tags" Target="../tags/tag167.xml"/><Relationship Id="rId9"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8" Type="http://schemas.openxmlformats.org/officeDocument/2006/relationships/tags" Target="../tags/tag179.xml"/><Relationship Id="rId3" Type="http://schemas.openxmlformats.org/officeDocument/2006/relationships/tags" Target="../tags/tag174.xml"/><Relationship Id="rId7" Type="http://schemas.openxmlformats.org/officeDocument/2006/relationships/tags" Target="../tags/tag178.xml"/><Relationship Id="rId2" Type="http://schemas.openxmlformats.org/officeDocument/2006/relationships/tags" Target="../tags/tag173.xml"/><Relationship Id="rId1" Type="http://schemas.openxmlformats.org/officeDocument/2006/relationships/tags" Target="../tags/tag172.xml"/><Relationship Id="rId6" Type="http://schemas.openxmlformats.org/officeDocument/2006/relationships/tags" Target="../tags/tag177.xml"/><Relationship Id="rId5" Type="http://schemas.openxmlformats.org/officeDocument/2006/relationships/tags" Target="../tags/tag176.xml"/><Relationship Id="rId4" Type="http://schemas.openxmlformats.org/officeDocument/2006/relationships/tags" Target="../tags/tag175.xml"/><Relationship Id="rId9"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8" Type="http://schemas.openxmlformats.org/officeDocument/2006/relationships/tags" Target="../tags/tag187.xml"/><Relationship Id="rId3" Type="http://schemas.openxmlformats.org/officeDocument/2006/relationships/tags" Target="../tags/tag182.xml"/><Relationship Id="rId7" Type="http://schemas.openxmlformats.org/officeDocument/2006/relationships/tags" Target="../tags/tag186.xml"/><Relationship Id="rId2" Type="http://schemas.openxmlformats.org/officeDocument/2006/relationships/tags" Target="../tags/tag181.xml"/><Relationship Id="rId1" Type="http://schemas.openxmlformats.org/officeDocument/2006/relationships/tags" Target="../tags/tag180.xml"/><Relationship Id="rId6" Type="http://schemas.openxmlformats.org/officeDocument/2006/relationships/tags" Target="../tags/tag185.xml"/><Relationship Id="rId5" Type="http://schemas.openxmlformats.org/officeDocument/2006/relationships/tags" Target="../tags/tag184.xml"/><Relationship Id="rId4" Type="http://schemas.openxmlformats.org/officeDocument/2006/relationships/tags" Target="../tags/tag183.xml"/><Relationship Id="rId9"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nl-NL" dirty="0" smtClean="0"/>
              <a:t>Click </a:t>
            </a:r>
            <a:r>
              <a:rPr lang="nl-NL" dirty="0" err="1" smtClean="0"/>
              <a:t>to</a:t>
            </a:r>
            <a:r>
              <a:rPr lang="nl-NL" dirty="0" smtClean="0"/>
              <a:t> </a:t>
            </a:r>
            <a:r>
              <a:rPr lang="nl-NL" dirty="0" err="1" smtClean="0"/>
              <a:t>edit</a:t>
            </a:r>
            <a:r>
              <a:rPr lang="nl-NL" dirty="0" smtClean="0"/>
              <a:t> Master </a:t>
            </a:r>
            <a:r>
              <a:rPr lang="nl-NL" dirty="0" err="1" smtClean="0"/>
              <a:t>title</a:t>
            </a:r>
            <a:r>
              <a:rPr lang="nl-NL" dirty="0" smtClean="0"/>
              <a:t> </a:t>
            </a:r>
            <a:r>
              <a:rPr lang="nl-NL" dirty="0" err="1" smtClean="0"/>
              <a:t>style</a:t>
            </a:r>
            <a:endParaRPr lang="nl-NL"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smtClean="0"/>
              <a:t>Click </a:t>
            </a:r>
            <a:r>
              <a:rPr lang="nl-NL" dirty="0" err="1" smtClean="0"/>
              <a:t>to</a:t>
            </a:r>
            <a:r>
              <a:rPr lang="nl-NL" dirty="0" smtClean="0"/>
              <a:t> </a:t>
            </a:r>
            <a:r>
              <a:rPr lang="nl-NL" dirty="0" err="1" smtClean="0"/>
              <a:t>edit</a:t>
            </a:r>
            <a:r>
              <a:rPr lang="nl-NL" dirty="0" smtClean="0"/>
              <a:t> Master </a:t>
            </a:r>
            <a:r>
              <a:rPr lang="nl-NL" dirty="0" err="1" smtClean="0"/>
              <a:t>subtitle</a:t>
            </a:r>
            <a:r>
              <a:rPr lang="nl-NL" dirty="0" smtClean="0"/>
              <a:t> </a:t>
            </a:r>
            <a:r>
              <a:rPr lang="nl-NL" dirty="0" err="1" smtClean="0"/>
              <a:t>style</a:t>
            </a:r>
            <a:endParaRPr lang="nl-NL" dirty="0"/>
          </a:p>
        </p:txBody>
      </p:sp>
      <p:sp>
        <p:nvSpPr>
          <p:cNvPr id="4" name="Date Placeholder 3"/>
          <p:cNvSpPr>
            <a:spLocks noGrp="1"/>
          </p:cNvSpPr>
          <p:nvPr>
            <p:ph type="dt" sz="half" idx="10"/>
          </p:nvPr>
        </p:nvSpPr>
        <p:spPr/>
        <p:txBody>
          <a:bodyPr/>
          <a:lstStyle/>
          <a:p>
            <a:fld id="{32EF9EA7-6BDB-474B-8A07-E734E3DE6445}" type="datetimeFigureOut">
              <a:rPr lang="nl-NL" smtClean="0"/>
              <a:t>2-3-2016</a:t>
            </a:fld>
            <a:endParaRPr lang="nl-NL" dirty="0"/>
          </a:p>
        </p:txBody>
      </p:sp>
      <p:sp>
        <p:nvSpPr>
          <p:cNvPr id="5" name="Footer Placeholder 4"/>
          <p:cNvSpPr>
            <a:spLocks noGrp="1"/>
          </p:cNvSpPr>
          <p:nvPr>
            <p:ph type="ftr" sz="quarter" idx="11"/>
          </p:nvPr>
        </p:nvSpPr>
        <p:spPr/>
        <p:txBody>
          <a:bodyPr/>
          <a:lstStyle/>
          <a:p>
            <a:endParaRPr lang="nl-NL" dirty="0"/>
          </a:p>
        </p:txBody>
      </p:sp>
      <p:sp>
        <p:nvSpPr>
          <p:cNvPr id="6" name="Slide Number Placeholder 5"/>
          <p:cNvSpPr>
            <a:spLocks noGrp="1"/>
          </p:cNvSpPr>
          <p:nvPr>
            <p:ph type="sldNum" sz="quarter" idx="12"/>
          </p:nvPr>
        </p:nvSpPr>
        <p:spPr/>
        <p:txBody>
          <a:bodyPr/>
          <a:lstStyle/>
          <a:p>
            <a:fld id="{692DCA1D-258E-4294-BCA5-E25DDED9275B}" type="slidenum">
              <a:rPr lang="nl-NL" smtClean="0"/>
              <a:t>‹nr.›</a:t>
            </a:fld>
            <a:endParaRPr lang="nl-NL" dirty="0"/>
          </a:p>
        </p:txBody>
      </p:sp>
    </p:spTree>
    <p:extLst>
      <p:ext uri="{BB962C8B-B14F-4D97-AF65-F5344CB8AC3E}">
        <p14:creationId xmlns:p14="http://schemas.microsoft.com/office/powerpoint/2010/main" val="29628753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Click </a:t>
            </a:r>
            <a:r>
              <a:rPr lang="nl-NL" dirty="0" err="1" smtClean="0"/>
              <a:t>to</a:t>
            </a:r>
            <a:r>
              <a:rPr lang="nl-NL" dirty="0" smtClean="0"/>
              <a:t> </a:t>
            </a:r>
            <a:r>
              <a:rPr lang="nl-NL" dirty="0" err="1" smtClean="0"/>
              <a:t>edit</a:t>
            </a:r>
            <a:r>
              <a:rPr lang="nl-NL" dirty="0" smtClean="0"/>
              <a:t> Master </a:t>
            </a:r>
            <a:r>
              <a:rPr lang="nl-NL" dirty="0" err="1" smtClean="0"/>
              <a:t>title</a:t>
            </a:r>
            <a:r>
              <a:rPr lang="nl-NL" dirty="0" smtClean="0"/>
              <a:t> </a:t>
            </a:r>
            <a:r>
              <a:rPr lang="nl-NL" dirty="0" err="1" smtClean="0"/>
              <a:t>style</a:t>
            </a:r>
            <a:endParaRPr lang="nl-NL" dirty="0"/>
          </a:p>
        </p:txBody>
      </p:sp>
      <p:sp>
        <p:nvSpPr>
          <p:cNvPr id="3" name="Vertical Text Placeholder 2"/>
          <p:cNvSpPr>
            <a:spLocks noGrp="1"/>
          </p:cNvSpPr>
          <p:nvPr>
            <p:ph type="body" orient="vert" idx="1"/>
          </p:nvPr>
        </p:nvSpPr>
        <p:spPr/>
        <p:txBody>
          <a:bodyPr vert="eaVert"/>
          <a:lstStyle/>
          <a:p>
            <a:pPr lvl="0"/>
            <a:r>
              <a:rPr lang="nl-NL" dirty="0" smtClean="0"/>
              <a:t>Click </a:t>
            </a:r>
            <a:r>
              <a:rPr lang="nl-NL" dirty="0" err="1" smtClean="0"/>
              <a:t>to</a:t>
            </a:r>
            <a:r>
              <a:rPr lang="nl-NL" dirty="0" smtClean="0"/>
              <a:t> </a:t>
            </a:r>
            <a:r>
              <a:rPr lang="nl-NL" dirty="0" err="1" smtClean="0"/>
              <a:t>edit</a:t>
            </a:r>
            <a:r>
              <a:rPr lang="nl-NL" dirty="0" smtClean="0"/>
              <a:t> Master </a:t>
            </a:r>
            <a:r>
              <a:rPr lang="nl-NL" dirty="0" err="1" smtClean="0"/>
              <a:t>text</a:t>
            </a:r>
            <a:r>
              <a:rPr lang="nl-NL" dirty="0" smtClean="0"/>
              <a:t> </a:t>
            </a:r>
            <a:r>
              <a:rPr lang="nl-NL" dirty="0" err="1" smtClean="0"/>
              <a:t>styles</a:t>
            </a:r>
            <a:endParaRPr lang="nl-NL" dirty="0" smtClean="0"/>
          </a:p>
          <a:p>
            <a:pPr lvl="1"/>
            <a:r>
              <a:rPr lang="nl-NL" dirty="0" smtClean="0"/>
              <a:t>Second level</a:t>
            </a:r>
          </a:p>
          <a:p>
            <a:pPr lvl="2"/>
            <a:r>
              <a:rPr lang="nl-NL" dirty="0" err="1" smtClean="0"/>
              <a:t>Third</a:t>
            </a:r>
            <a:r>
              <a:rPr lang="nl-NL" dirty="0" smtClean="0"/>
              <a:t> level</a:t>
            </a:r>
          </a:p>
          <a:p>
            <a:pPr lvl="3"/>
            <a:r>
              <a:rPr lang="nl-NL" dirty="0" err="1" smtClean="0"/>
              <a:t>Fourth</a:t>
            </a:r>
            <a:r>
              <a:rPr lang="nl-NL" dirty="0" smtClean="0"/>
              <a:t> level</a:t>
            </a:r>
          </a:p>
          <a:p>
            <a:pPr lvl="4"/>
            <a:r>
              <a:rPr lang="nl-NL" dirty="0" err="1" smtClean="0"/>
              <a:t>Fifth</a:t>
            </a:r>
            <a:r>
              <a:rPr lang="nl-NL" dirty="0" smtClean="0"/>
              <a:t> level</a:t>
            </a:r>
            <a:endParaRPr lang="nl-NL" dirty="0"/>
          </a:p>
        </p:txBody>
      </p:sp>
      <p:sp>
        <p:nvSpPr>
          <p:cNvPr id="4" name="Date Placeholder 3"/>
          <p:cNvSpPr>
            <a:spLocks noGrp="1"/>
          </p:cNvSpPr>
          <p:nvPr>
            <p:ph type="dt" sz="half" idx="10"/>
          </p:nvPr>
        </p:nvSpPr>
        <p:spPr/>
        <p:txBody>
          <a:bodyPr/>
          <a:lstStyle/>
          <a:p>
            <a:fld id="{32EF9EA7-6BDB-474B-8A07-E734E3DE6445}" type="datetimeFigureOut">
              <a:rPr lang="nl-NL" smtClean="0"/>
              <a:t>2-3-2016</a:t>
            </a:fld>
            <a:endParaRPr lang="nl-NL" dirty="0"/>
          </a:p>
        </p:txBody>
      </p:sp>
      <p:sp>
        <p:nvSpPr>
          <p:cNvPr id="5" name="Footer Placeholder 4"/>
          <p:cNvSpPr>
            <a:spLocks noGrp="1"/>
          </p:cNvSpPr>
          <p:nvPr>
            <p:ph type="ftr" sz="quarter" idx="11"/>
          </p:nvPr>
        </p:nvSpPr>
        <p:spPr/>
        <p:txBody>
          <a:bodyPr/>
          <a:lstStyle/>
          <a:p>
            <a:endParaRPr lang="nl-NL" dirty="0"/>
          </a:p>
        </p:txBody>
      </p:sp>
      <p:sp>
        <p:nvSpPr>
          <p:cNvPr id="6" name="Slide Number Placeholder 5"/>
          <p:cNvSpPr>
            <a:spLocks noGrp="1"/>
          </p:cNvSpPr>
          <p:nvPr>
            <p:ph type="sldNum" sz="quarter" idx="12"/>
          </p:nvPr>
        </p:nvSpPr>
        <p:spPr/>
        <p:txBody>
          <a:bodyPr/>
          <a:lstStyle/>
          <a:p>
            <a:fld id="{692DCA1D-258E-4294-BCA5-E25DDED9275B}" type="slidenum">
              <a:rPr lang="nl-NL" smtClean="0"/>
              <a:t>‹nr.›</a:t>
            </a:fld>
            <a:endParaRPr lang="nl-NL" dirty="0"/>
          </a:p>
        </p:txBody>
      </p:sp>
    </p:spTree>
    <p:extLst>
      <p:ext uri="{BB962C8B-B14F-4D97-AF65-F5344CB8AC3E}">
        <p14:creationId xmlns:p14="http://schemas.microsoft.com/office/powerpoint/2010/main" val="21397450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nl-NL" dirty="0" smtClean="0"/>
              <a:t>Click </a:t>
            </a:r>
            <a:r>
              <a:rPr lang="nl-NL" dirty="0" err="1" smtClean="0"/>
              <a:t>to</a:t>
            </a:r>
            <a:r>
              <a:rPr lang="nl-NL" dirty="0" smtClean="0"/>
              <a:t> </a:t>
            </a:r>
            <a:r>
              <a:rPr lang="nl-NL" dirty="0" err="1" smtClean="0"/>
              <a:t>edit</a:t>
            </a:r>
            <a:r>
              <a:rPr lang="nl-NL" dirty="0" smtClean="0"/>
              <a:t> Master </a:t>
            </a:r>
            <a:r>
              <a:rPr lang="nl-NL" dirty="0" err="1" smtClean="0"/>
              <a:t>title</a:t>
            </a:r>
            <a:r>
              <a:rPr lang="nl-NL" dirty="0" smtClean="0"/>
              <a:t> </a:t>
            </a:r>
            <a:r>
              <a:rPr lang="nl-NL" dirty="0" err="1" smtClean="0"/>
              <a:t>style</a:t>
            </a:r>
            <a:endParaRPr lang="nl-NL"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nl-NL" dirty="0" smtClean="0"/>
              <a:t>Click </a:t>
            </a:r>
            <a:r>
              <a:rPr lang="nl-NL" dirty="0" err="1" smtClean="0"/>
              <a:t>to</a:t>
            </a:r>
            <a:r>
              <a:rPr lang="nl-NL" dirty="0" smtClean="0"/>
              <a:t> </a:t>
            </a:r>
            <a:r>
              <a:rPr lang="nl-NL" dirty="0" err="1" smtClean="0"/>
              <a:t>edit</a:t>
            </a:r>
            <a:r>
              <a:rPr lang="nl-NL" dirty="0" smtClean="0"/>
              <a:t> Master </a:t>
            </a:r>
            <a:r>
              <a:rPr lang="nl-NL" dirty="0" err="1" smtClean="0"/>
              <a:t>text</a:t>
            </a:r>
            <a:r>
              <a:rPr lang="nl-NL" dirty="0" smtClean="0"/>
              <a:t> </a:t>
            </a:r>
            <a:r>
              <a:rPr lang="nl-NL" dirty="0" err="1" smtClean="0"/>
              <a:t>styles</a:t>
            </a:r>
            <a:endParaRPr lang="nl-NL" dirty="0" smtClean="0"/>
          </a:p>
          <a:p>
            <a:pPr lvl="1"/>
            <a:r>
              <a:rPr lang="nl-NL" dirty="0" smtClean="0"/>
              <a:t>Second level</a:t>
            </a:r>
          </a:p>
          <a:p>
            <a:pPr lvl="2"/>
            <a:r>
              <a:rPr lang="nl-NL" dirty="0" err="1" smtClean="0"/>
              <a:t>Third</a:t>
            </a:r>
            <a:r>
              <a:rPr lang="nl-NL" dirty="0" smtClean="0"/>
              <a:t> level</a:t>
            </a:r>
          </a:p>
          <a:p>
            <a:pPr lvl="3"/>
            <a:r>
              <a:rPr lang="nl-NL" dirty="0" err="1" smtClean="0"/>
              <a:t>Fourth</a:t>
            </a:r>
            <a:r>
              <a:rPr lang="nl-NL" dirty="0" smtClean="0"/>
              <a:t> level</a:t>
            </a:r>
          </a:p>
          <a:p>
            <a:pPr lvl="4"/>
            <a:r>
              <a:rPr lang="nl-NL" dirty="0" err="1" smtClean="0"/>
              <a:t>Fifth</a:t>
            </a:r>
            <a:r>
              <a:rPr lang="nl-NL" dirty="0" smtClean="0"/>
              <a:t> level</a:t>
            </a:r>
            <a:endParaRPr lang="nl-NL" dirty="0"/>
          </a:p>
        </p:txBody>
      </p:sp>
      <p:sp>
        <p:nvSpPr>
          <p:cNvPr id="4" name="Date Placeholder 3"/>
          <p:cNvSpPr>
            <a:spLocks noGrp="1"/>
          </p:cNvSpPr>
          <p:nvPr>
            <p:ph type="dt" sz="half" idx="10"/>
          </p:nvPr>
        </p:nvSpPr>
        <p:spPr/>
        <p:txBody>
          <a:bodyPr/>
          <a:lstStyle/>
          <a:p>
            <a:fld id="{32EF9EA7-6BDB-474B-8A07-E734E3DE6445}" type="datetimeFigureOut">
              <a:rPr lang="nl-NL" smtClean="0"/>
              <a:t>2-3-2016</a:t>
            </a:fld>
            <a:endParaRPr lang="nl-NL" dirty="0"/>
          </a:p>
        </p:txBody>
      </p:sp>
      <p:sp>
        <p:nvSpPr>
          <p:cNvPr id="5" name="Footer Placeholder 4"/>
          <p:cNvSpPr>
            <a:spLocks noGrp="1"/>
          </p:cNvSpPr>
          <p:nvPr>
            <p:ph type="ftr" sz="quarter" idx="11"/>
          </p:nvPr>
        </p:nvSpPr>
        <p:spPr/>
        <p:txBody>
          <a:bodyPr/>
          <a:lstStyle/>
          <a:p>
            <a:endParaRPr lang="nl-NL" dirty="0"/>
          </a:p>
        </p:txBody>
      </p:sp>
      <p:sp>
        <p:nvSpPr>
          <p:cNvPr id="6" name="Slide Number Placeholder 5"/>
          <p:cNvSpPr>
            <a:spLocks noGrp="1"/>
          </p:cNvSpPr>
          <p:nvPr>
            <p:ph type="sldNum" sz="quarter" idx="12"/>
          </p:nvPr>
        </p:nvSpPr>
        <p:spPr/>
        <p:txBody>
          <a:bodyPr/>
          <a:lstStyle/>
          <a:p>
            <a:fld id="{692DCA1D-258E-4294-BCA5-E25DDED9275B}" type="slidenum">
              <a:rPr lang="nl-NL" smtClean="0"/>
              <a:t>‹nr.›</a:t>
            </a:fld>
            <a:endParaRPr lang="nl-NL" dirty="0"/>
          </a:p>
        </p:txBody>
      </p:sp>
    </p:spTree>
    <p:extLst>
      <p:ext uri="{BB962C8B-B14F-4D97-AF65-F5344CB8AC3E}">
        <p14:creationId xmlns:p14="http://schemas.microsoft.com/office/powerpoint/2010/main" val="9154518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ontent: Two">
    <p:spTree>
      <p:nvGrpSpPr>
        <p:cNvPr id="1" name=""/>
        <p:cNvGrpSpPr/>
        <p:nvPr/>
      </p:nvGrpSpPr>
      <p:grpSpPr>
        <a:xfrm>
          <a:off x="0" y="0"/>
          <a:ext cx="0" cy="0"/>
          <a:chOff x="0" y="0"/>
          <a:chExt cx="0" cy="0"/>
        </a:xfrm>
      </p:grpSpPr>
      <p:sp>
        <p:nvSpPr>
          <p:cNvPr id="47" name="Banner Statement"/>
          <p:cNvSpPr>
            <a:spLocks noGrp="1"/>
          </p:cNvSpPr>
          <p:nvPr>
            <p:ph type="title" hasCustomPrompt="1"/>
          </p:nvPr>
        </p:nvSpPr>
        <p:spPr>
          <a:xfrm>
            <a:off x="642851" y="943983"/>
            <a:ext cx="10906298" cy="742278"/>
          </a:xfrm>
        </p:spPr>
        <p:txBody>
          <a:bodyPr vert="horz" lIns="0" tIns="0" rIns="0" bIns="0" rtlCol="0" anchor="t" anchorCtr="0">
            <a:noAutofit/>
          </a:bodyPr>
          <a:lstStyle>
            <a:lvl1pPr algn="l" defTabSz="899010" rtl="0" eaLnBrk="1" latinLnBrk="0" hangingPunct="1">
              <a:spcBef>
                <a:spcPct val="0"/>
              </a:spcBef>
              <a:buNone/>
              <a:defRPr lang="en-GB" sz="1588" b="1" i="1" kern="1200" baseline="0" noProof="0" dirty="0">
                <a:solidFill>
                  <a:schemeClr val="tx2"/>
                </a:solidFill>
                <a:latin typeface="+mj-lt"/>
                <a:ea typeface="+mj-ea"/>
                <a:cs typeface="+mj-cs"/>
              </a:defRPr>
            </a:lvl1pPr>
          </a:lstStyle>
          <a:p>
            <a:pPr lvl="0" algn="l" defTabSz="899010" rtl="0" eaLnBrk="1" latinLnBrk="0" hangingPunct="1">
              <a:spcBef>
                <a:spcPct val="0"/>
              </a:spcBef>
              <a:buNone/>
            </a:pPr>
            <a:r>
              <a:rPr lang="nl-NL" noProof="0" dirty="0" err="1" smtClean="0"/>
              <a:t>Insert</a:t>
            </a:r>
            <a:r>
              <a:rPr lang="nl-NL" noProof="0" dirty="0" smtClean="0"/>
              <a:t> banner statement </a:t>
            </a:r>
            <a:r>
              <a:rPr lang="nl-NL" noProof="0" dirty="0" err="1" smtClean="0"/>
              <a:t>here</a:t>
            </a:r>
            <a:endParaRPr lang="nl-NL" dirty="0"/>
          </a:p>
        </p:txBody>
      </p:sp>
      <p:sp>
        <p:nvSpPr>
          <p:cNvPr id="34" name="Content Placeholder 2"/>
          <p:cNvSpPr>
            <a:spLocks noGrp="1"/>
          </p:cNvSpPr>
          <p:nvPr>
            <p:ph sz="quarter" idx="24"/>
            <p:custDataLst>
              <p:tags r:id="rId1"/>
            </p:custDataLst>
          </p:nvPr>
        </p:nvSpPr>
        <p:spPr>
          <a:xfrm>
            <a:off x="642851" y="1815353"/>
            <a:ext cx="5364480" cy="4308438"/>
          </a:xfrm>
        </p:spPr>
        <p:txBody>
          <a:bodyPr tIns="0" bIns="0"/>
          <a:lstStyle/>
          <a:p>
            <a:pPr lvl="0"/>
            <a:r>
              <a:rPr lang="nl-NL" noProof="0" dirty="0" smtClean="0"/>
              <a:t>Click </a:t>
            </a:r>
            <a:r>
              <a:rPr lang="nl-NL" noProof="0" dirty="0" err="1" smtClean="0"/>
              <a:t>to</a:t>
            </a:r>
            <a:r>
              <a:rPr lang="nl-NL" noProof="0" dirty="0" smtClean="0"/>
              <a:t> </a:t>
            </a:r>
            <a:r>
              <a:rPr lang="nl-NL" noProof="0" dirty="0" err="1" smtClean="0"/>
              <a:t>edit</a:t>
            </a:r>
            <a:r>
              <a:rPr lang="nl-NL" noProof="0" dirty="0" smtClean="0"/>
              <a:t> Master </a:t>
            </a:r>
            <a:r>
              <a:rPr lang="nl-NL" noProof="0" dirty="0" err="1" smtClean="0"/>
              <a:t>text</a:t>
            </a:r>
            <a:r>
              <a:rPr lang="nl-NL" noProof="0" dirty="0" smtClean="0"/>
              <a:t> </a:t>
            </a:r>
            <a:r>
              <a:rPr lang="nl-NL" noProof="0" dirty="0" err="1" smtClean="0"/>
              <a:t>styles</a:t>
            </a:r>
            <a:endParaRPr lang="nl-NL" noProof="0" dirty="0" smtClean="0"/>
          </a:p>
          <a:p>
            <a:pPr lvl="1"/>
            <a:r>
              <a:rPr lang="nl-NL" noProof="0" dirty="0" smtClean="0"/>
              <a:t>Second level</a:t>
            </a:r>
          </a:p>
          <a:p>
            <a:pPr lvl="2"/>
            <a:r>
              <a:rPr lang="nl-NL" noProof="0" dirty="0" err="1" smtClean="0"/>
              <a:t>Third</a:t>
            </a:r>
            <a:r>
              <a:rPr lang="nl-NL" noProof="0" dirty="0" smtClean="0"/>
              <a:t> level</a:t>
            </a:r>
          </a:p>
          <a:p>
            <a:pPr lvl="3"/>
            <a:r>
              <a:rPr lang="nl-NL" noProof="0" dirty="0" err="1" smtClean="0"/>
              <a:t>Fourth</a:t>
            </a:r>
            <a:r>
              <a:rPr lang="nl-NL" noProof="0" dirty="0" smtClean="0"/>
              <a:t> level</a:t>
            </a:r>
          </a:p>
          <a:p>
            <a:pPr lvl="4"/>
            <a:r>
              <a:rPr lang="nl-NL" noProof="0" dirty="0" err="1" smtClean="0"/>
              <a:t>Fifth</a:t>
            </a:r>
            <a:r>
              <a:rPr lang="nl-NL" noProof="0" dirty="0" smtClean="0"/>
              <a:t> level</a:t>
            </a:r>
            <a:endParaRPr lang="nl-NL" noProof="0" dirty="0"/>
          </a:p>
        </p:txBody>
      </p:sp>
      <p:sp>
        <p:nvSpPr>
          <p:cNvPr id="36" name="Content Placeholder 3"/>
          <p:cNvSpPr>
            <a:spLocks noGrp="1"/>
          </p:cNvSpPr>
          <p:nvPr>
            <p:ph sz="quarter" idx="25"/>
            <p:custDataLst>
              <p:tags r:id="rId2"/>
            </p:custDataLst>
          </p:nvPr>
        </p:nvSpPr>
        <p:spPr>
          <a:xfrm>
            <a:off x="6184669" y="1815353"/>
            <a:ext cx="5364480" cy="4308438"/>
          </a:xfrm>
        </p:spPr>
        <p:txBody>
          <a:bodyPr tIns="0" bIns="0"/>
          <a:lstStyle/>
          <a:p>
            <a:pPr lvl="0"/>
            <a:r>
              <a:rPr lang="nl-NL" noProof="0" dirty="0" smtClean="0"/>
              <a:t>Click </a:t>
            </a:r>
            <a:r>
              <a:rPr lang="nl-NL" noProof="0" dirty="0" err="1" smtClean="0"/>
              <a:t>to</a:t>
            </a:r>
            <a:r>
              <a:rPr lang="nl-NL" noProof="0" dirty="0" smtClean="0"/>
              <a:t> </a:t>
            </a:r>
            <a:r>
              <a:rPr lang="nl-NL" noProof="0" dirty="0" err="1" smtClean="0"/>
              <a:t>edit</a:t>
            </a:r>
            <a:r>
              <a:rPr lang="nl-NL" noProof="0" dirty="0" smtClean="0"/>
              <a:t> Master </a:t>
            </a:r>
            <a:r>
              <a:rPr lang="nl-NL" noProof="0" dirty="0" err="1" smtClean="0"/>
              <a:t>text</a:t>
            </a:r>
            <a:r>
              <a:rPr lang="nl-NL" noProof="0" dirty="0" smtClean="0"/>
              <a:t> </a:t>
            </a:r>
            <a:r>
              <a:rPr lang="nl-NL" noProof="0" dirty="0" err="1" smtClean="0"/>
              <a:t>styles</a:t>
            </a:r>
            <a:endParaRPr lang="nl-NL" noProof="0" dirty="0" smtClean="0"/>
          </a:p>
          <a:p>
            <a:pPr lvl="1"/>
            <a:r>
              <a:rPr lang="nl-NL" noProof="0" dirty="0" smtClean="0"/>
              <a:t>Second level</a:t>
            </a:r>
          </a:p>
          <a:p>
            <a:pPr lvl="2"/>
            <a:r>
              <a:rPr lang="nl-NL" noProof="0" dirty="0" err="1" smtClean="0"/>
              <a:t>Third</a:t>
            </a:r>
            <a:r>
              <a:rPr lang="nl-NL" noProof="0" dirty="0" smtClean="0"/>
              <a:t> level</a:t>
            </a:r>
          </a:p>
          <a:p>
            <a:pPr lvl="3"/>
            <a:r>
              <a:rPr lang="nl-NL" noProof="0" dirty="0" err="1" smtClean="0"/>
              <a:t>Fourth</a:t>
            </a:r>
            <a:r>
              <a:rPr lang="nl-NL" noProof="0" dirty="0" smtClean="0"/>
              <a:t> level</a:t>
            </a:r>
          </a:p>
          <a:p>
            <a:pPr lvl="4"/>
            <a:r>
              <a:rPr lang="nl-NL" noProof="0" dirty="0" err="1" smtClean="0"/>
              <a:t>Fifth</a:t>
            </a:r>
            <a:r>
              <a:rPr lang="nl-NL" noProof="0" dirty="0" smtClean="0"/>
              <a:t> level</a:t>
            </a:r>
            <a:endParaRPr lang="nl-NL" noProof="0" dirty="0"/>
          </a:p>
        </p:txBody>
      </p:sp>
      <p:sp>
        <p:nvSpPr>
          <p:cNvPr id="24" name="PwC Text"/>
          <p:cNvSpPr txBox="1"/>
          <p:nvPr userDrawn="1"/>
        </p:nvSpPr>
        <p:spPr>
          <a:xfrm>
            <a:off x="642851" y="6454589"/>
            <a:ext cx="332509" cy="94550"/>
          </a:xfrm>
          <a:prstGeom prst="rect">
            <a:avLst/>
          </a:prstGeom>
          <a:noFill/>
        </p:spPr>
        <p:txBody>
          <a:bodyPr vert="horz" wrap="none" lIns="0" tIns="0" rIns="0" bIns="0" rtlCol="0" anchor="t" anchorCtr="0">
            <a:noAutofit/>
          </a:bodyPr>
          <a:lstStyle/>
          <a:p>
            <a:pPr>
              <a:lnSpc>
                <a:spcPts val="882"/>
              </a:lnSpc>
            </a:pPr>
            <a:r>
              <a:rPr lang="nl-NL" sz="794" noProof="1" smtClean="0">
                <a:latin typeface="+mn-lt"/>
                <a:cs typeface="Arial" pitchFamily="34" charset="0"/>
              </a:rPr>
              <a:t>PwC</a:t>
            </a:r>
            <a:endParaRPr lang="nl-NL" sz="794" noProof="1">
              <a:latin typeface="+mn-lt"/>
              <a:cs typeface="Arial" pitchFamily="34" charset="0"/>
            </a:endParaRPr>
          </a:p>
        </p:txBody>
      </p:sp>
      <p:sp>
        <p:nvSpPr>
          <p:cNvPr id="25" name="Report Date"/>
          <p:cNvSpPr txBox="1"/>
          <p:nvPr userDrawn="1">
            <p:custDataLst>
              <p:tags r:id="rId3"/>
            </p:custDataLst>
          </p:nvPr>
        </p:nvSpPr>
        <p:spPr>
          <a:xfrm>
            <a:off x="11537737" y="6317429"/>
            <a:ext cx="64" cy="122213"/>
          </a:xfrm>
          <a:prstGeom prst="rect">
            <a:avLst/>
          </a:prstGeom>
          <a:noFill/>
        </p:spPr>
        <p:txBody>
          <a:bodyPr wrap="none" lIns="0" tIns="0" rIns="0" bIns="0" rtlCol="0">
            <a:spAutoFit/>
          </a:bodyPr>
          <a:lstStyle/>
          <a:p>
            <a:pPr indent="-242060" algn="r">
              <a:spcAft>
                <a:spcPts val="794"/>
              </a:spcAft>
            </a:pPr>
            <a:endParaRPr lang="nl-NL" sz="794" noProof="1" smtClean="0">
              <a:latin typeface="+mn-lt"/>
            </a:endParaRPr>
          </a:p>
        </p:txBody>
      </p:sp>
      <p:sp>
        <p:nvSpPr>
          <p:cNvPr id="31" name="Page Number"/>
          <p:cNvSpPr txBox="1"/>
          <p:nvPr userDrawn="1">
            <p:custDataLst>
              <p:tags r:id="rId4"/>
            </p:custDataLst>
          </p:nvPr>
        </p:nvSpPr>
        <p:spPr>
          <a:xfrm>
            <a:off x="11172306" y="6454588"/>
            <a:ext cx="387927" cy="137160"/>
          </a:xfrm>
          <a:prstGeom prst="rect">
            <a:avLst/>
          </a:prstGeom>
          <a:noFill/>
        </p:spPr>
        <p:txBody>
          <a:bodyPr wrap="none" lIns="0" tIns="0" rIns="0" bIns="0" rtlCol="0">
            <a:noAutofit/>
          </a:bodyPr>
          <a:lstStyle/>
          <a:p>
            <a:pPr algn="r">
              <a:lnSpc>
                <a:spcPts val="882"/>
              </a:lnSpc>
            </a:pPr>
            <a:endParaRPr lang="nl-NL" sz="794" noProof="1" smtClean="0"/>
          </a:p>
        </p:txBody>
      </p:sp>
      <p:sp>
        <p:nvSpPr>
          <p:cNvPr id="45" name="HeaderTOCPlaceholder"/>
          <p:cNvSpPr txBox="1"/>
          <p:nvPr userDrawn="1">
            <p:custDataLst>
              <p:tags r:id="rId5"/>
            </p:custDataLst>
          </p:nvPr>
        </p:nvSpPr>
        <p:spPr>
          <a:xfrm>
            <a:off x="4341091" y="621255"/>
            <a:ext cx="7199290" cy="122213"/>
          </a:xfrm>
          <a:prstGeom prst="rect">
            <a:avLst/>
          </a:prstGeom>
          <a:noFill/>
          <a:ln>
            <a:noFill/>
          </a:ln>
        </p:spPr>
        <p:txBody>
          <a:bodyPr wrap="square" lIns="0" tIns="0" rIns="0" bIns="0" rtlCol="0">
            <a:spAutoFit/>
          </a:bodyPr>
          <a:lstStyle/>
          <a:p>
            <a:endParaRPr lang="nl-NL" sz="794" noProof="1" smtClean="0">
              <a:solidFill>
                <a:schemeClr val="tx1"/>
              </a:solidFill>
              <a:latin typeface="+mn-lt"/>
              <a:cs typeface="Arial" pitchFamily="34" charset="0"/>
            </a:endParaRPr>
          </a:p>
        </p:txBody>
      </p:sp>
      <p:sp>
        <p:nvSpPr>
          <p:cNvPr id="48" name="Presentation Disclaimer" hidden="1"/>
          <p:cNvSpPr txBox="1"/>
          <p:nvPr userDrawn="1">
            <p:custDataLst>
              <p:tags r:id="rId6"/>
            </p:custDataLst>
          </p:nvPr>
        </p:nvSpPr>
        <p:spPr>
          <a:xfrm>
            <a:off x="4344786" y="6317429"/>
            <a:ext cx="65" cy="122213"/>
          </a:xfrm>
          <a:prstGeom prst="rect">
            <a:avLst/>
          </a:prstGeom>
          <a:noFill/>
        </p:spPr>
        <p:txBody>
          <a:bodyPr wrap="none" lIns="0" tIns="0" rIns="0" bIns="0" rtlCol="0" anchor="t" anchorCtr="0">
            <a:spAutoFit/>
          </a:bodyPr>
          <a:lstStyle/>
          <a:p>
            <a:pPr algn="l"/>
            <a:endParaRPr lang="nl-NL" sz="794" noProof="1" smtClean="0"/>
          </a:p>
        </p:txBody>
      </p:sp>
      <p:cxnSp>
        <p:nvCxnSpPr>
          <p:cNvPr id="50" name="Straight Connector 49"/>
          <p:cNvCxnSpPr/>
          <p:nvPr userDrawn="1"/>
        </p:nvCxnSpPr>
        <p:spPr>
          <a:xfrm>
            <a:off x="642851" y="6252882"/>
            <a:ext cx="10906299"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userDrawn="1"/>
        </p:nvCxnSpPr>
        <p:spPr>
          <a:xfrm>
            <a:off x="641455" y="1748118"/>
            <a:ext cx="10904727" cy="0"/>
          </a:xfrm>
          <a:prstGeom prst="line">
            <a:avLst/>
          </a:prstGeom>
          <a:ln w="12700" cap="rnd">
            <a:solidFill>
              <a:schemeClr val="accent1"/>
            </a:solidFill>
            <a:prstDash val="sysDot"/>
          </a:ln>
        </p:spPr>
        <p:style>
          <a:lnRef idx="1">
            <a:schemeClr val="accent1"/>
          </a:lnRef>
          <a:fillRef idx="0">
            <a:schemeClr val="accent1"/>
          </a:fillRef>
          <a:effectRef idx="0">
            <a:schemeClr val="accent1"/>
          </a:effectRef>
          <a:fontRef idx="minor">
            <a:schemeClr val="tx1"/>
          </a:fontRef>
        </p:style>
      </p:cxnSp>
      <p:sp>
        <p:nvSpPr>
          <p:cNvPr id="23" name="Section Footer"/>
          <p:cNvSpPr txBox="1"/>
          <p:nvPr userDrawn="1">
            <p:custDataLst>
              <p:tags r:id="rId7"/>
            </p:custDataLst>
          </p:nvPr>
        </p:nvSpPr>
        <p:spPr>
          <a:xfrm>
            <a:off x="642851" y="6317421"/>
            <a:ext cx="3513513" cy="122213"/>
          </a:xfrm>
          <a:prstGeom prst="rect">
            <a:avLst/>
          </a:prstGeom>
          <a:noFill/>
          <a:ln>
            <a:noFill/>
          </a:ln>
        </p:spPr>
        <p:txBody>
          <a:bodyPr wrap="square" lIns="0" tIns="0" rIns="0" bIns="0" rtlCol="0" anchor="b" anchorCtr="0">
            <a:spAutoFit/>
          </a:bodyPr>
          <a:lstStyle/>
          <a:p>
            <a:endParaRPr lang="nl-NL" sz="794" noProof="1" smtClean="0">
              <a:solidFill>
                <a:schemeClr val="tx1"/>
              </a:solidFill>
            </a:endParaRPr>
          </a:p>
        </p:txBody>
      </p:sp>
      <p:sp>
        <p:nvSpPr>
          <p:cNvPr id="28" name="Section Header"/>
          <p:cNvSpPr txBox="1"/>
          <p:nvPr userDrawn="1">
            <p:custDataLst>
              <p:tags r:id="rId8"/>
            </p:custDataLst>
          </p:nvPr>
        </p:nvSpPr>
        <p:spPr>
          <a:xfrm>
            <a:off x="642850" y="621254"/>
            <a:ext cx="3678035" cy="121024"/>
          </a:xfrm>
          <a:prstGeom prst="rect">
            <a:avLst/>
          </a:prstGeom>
          <a:noFill/>
        </p:spPr>
        <p:txBody>
          <a:bodyPr wrap="square" lIns="0" tIns="0" rIns="0" bIns="0" rtlCol="0" anchor="b" anchorCtr="0">
            <a:noAutofit/>
          </a:bodyPr>
          <a:lstStyle/>
          <a:p>
            <a:endParaRPr lang="nl-NL" sz="794" noProof="1" smtClean="0">
              <a:solidFill>
                <a:schemeClr val="tx1"/>
              </a:solidFill>
            </a:endParaRPr>
          </a:p>
        </p:txBody>
      </p:sp>
      <p:sp>
        <p:nvSpPr>
          <p:cNvPr id="27" name="Draft stamp" hidden="1"/>
          <p:cNvSpPr txBox="1"/>
          <p:nvPr userDrawn="1">
            <p:custDataLst>
              <p:tags r:id="rId9"/>
            </p:custDataLst>
          </p:nvPr>
        </p:nvSpPr>
        <p:spPr>
          <a:xfrm>
            <a:off x="4344786" y="6439538"/>
            <a:ext cx="2582487" cy="122213"/>
          </a:xfrm>
          <a:prstGeom prst="rect">
            <a:avLst/>
          </a:prstGeom>
          <a:noFill/>
          <a:ln>
            <a:noFill/>
          </a:ln>
        </p:spPr>
        <p:txBody>
          <a:bodyPr wrap="square" lIns="0" tIns="0" rIns="0" bIns="0" rtlCol="0">
            <a:spAutoFit/>
          </a:bodyPr>
          <a:lstStyle/>
          <a:p>
            <a:pPr algn="l"/>
            <a:endParaRPr lang="nl-NL" sz="794" noProof="1"/>
          </a:p>
        </p:txBody>
      </p:sp>
      <p:sp>
        <p:nvSpPr>
          <p:cNvPr id="21" name="Date/Filepath" hidden="1"/>
          <p:cNvSpPr txBox="1"/>
          <p:nvPr userDrawn="1">
            <p:custDataLst>
              <p:tags r:id="rId10"/>
            </p:custDataLst>
          </p:nvPr>
        </p:nvSpPr>
        <p:spPr>
          <a:xfrm>
            <a:off x="3999350" y="267427"/>
            <a:ext cx="7536873" cy="122213"/>
          </a:xfrm>
          <a:prstGeom prst="rect">
            <a:avLst/>
          </a:prstGeom>
          <a:noFill/>
        </p:spPr>
        <p:txBody>
          <a:bodyPr wrap="square" lIns="0" tIns="0" rIns="0" bIns="0" rtlCol="0" anchor="b" anchorCtr="0">
            <a:spAutoFit/>
          </a:bodyPr>
          <a:lstStyle/>
          <a:p>
            <a:pPr algn="r"/>
            <a:r>
              <a:rPr lang="nl-NL" sz="794" noProof="1" smtClean="0"/>
              <a:t>20-11-2015 \\NLUTRFIL201\L_E_66006_Data_Sustainability$\Other\Projecten\VNG\5. Eindrapportage\Finale klantreis energiebesparing 151118_legenda aangepast.pptx</a:t>
            </a:r>
            <a:endParaRPr lang="nl-NL" sz="794" noProof="1"/>
          </a:p>
        </p:txBody>
      </p:sp>
      <p:sp>
        <p:nvSpPr>
          <p:cNvPr id="19" name="Slide Tags" hidden="1"/>
          <p:cNvSpPr txBox="1"/>
          <p:nvPr userDrawn="1">
            <p:custDataLst>
              <p:tags r:id="rId11"/>
            </p:custDataLst>
          </p:nvPr>
        </p:nvSpPr>
        <p:spPr>
          <a:xfrm>
            <a:off x="0" y="201706"/>
            <a:ext cx="1939636" cy="336695"/>
          </a:xfrm>
          <a:prstGeom prst="rect">
            <a:avLst/>
          </a:prstGeom>
          <a:noFill/>
        </p:spPr>
        <p:txBody>
          <a:bodyPr wrap="square" rtlCol="0">
            <a:spAutoFit/>
          </a:bodyPr>
          <a:lstStyle/>
          <a:p>
            <a:r>
              <a:rPr lang="nl-NL" sz="1588" noProof="1" smtClean="0"/>
              <a:t>Slide Tags</a:t>
            </a:r>
            <a:endParaRPr lang="nl-NL" sz="1588" noProof="1"/>
          </a:p>
        </p:txBody>
      </p:sp>
      <p:cxnSp>
        <p:nvCxnSpPr>
          <p:cNvPr id="22" name="Frame Line"/>
          <p:cNvCxnSpPr/>
          <p:nvPr userDrawn="1"/>
        </p:nvCxnSpPr>
        <p:spPr>
          <a:xfrm flipV="1">
            <a:off x="461818" y="823408"/>
            <a:ext cx="11083639" cy="127059"/>
          </a:xfrm>
          <a:prstGeom prst="bentConnector3">
            <a:avLst>
              <a:gd name="adj1" fmla="val 0"/>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24757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ver slide">
    <p:spTree>
      <p:nvGrpSpPr>
        <p:cNvPr id="1" name=""/>
        <p:cNvGrpSpPr/>
        <p:nvPr/>
      </p:nvGrpSpPr>
      <p:grpSpPr>
        <a:xfrm>
          <a:off x="0" y="0"/>
          <a:ext cx="0" cy="0"/>
          <a:chOff x="0" y="0"/>
          <a:chExt cx="0" cy="0"/>
        </a:xfrm>
      </p:grpSpPr>
      <p:grpSp>
        <p:nvGrpSpPr>
          <p:cNvPr id="40" name="Logo with Panels"/>
          <p:cNvGrpSpPr/>
          <p:nvPr userDrawn="1"/>
        </p:nvGrpSpPr>
        <p:grpSpPr>
          <a:xfrm>
            <a:off x="1370144" y="0"/>
            <a:ext cx="10821856" cy="6457244"/>
            <a:chOff x="1130368" y="0"/>
            <a:chExt cx="8928031" cy="7318210"/>
          </a:xfrm>
        </p:grpSpPr>
        <p:grpSp>
          <p:nvGrpSpPr>
            <p:cNvPr id="4" name="Logo Shapes"/>
            <p:cNvGrpSpPr/>
            <p:nvPr userDrawn="1"/>
          </p:nvGrpSpPr>
          <p:grpSpPr>
            <a:xfrm>
              <a:off x="1904992" y="0"/>
              <a:ext cx="8153407" cy="6792223"/>
              <a:chOff x="1828800" y="-7143"/>
              <a:chExt cx="8153407" cy="6792223"/>
            </a:xfrm>
          </p:grpSpPr>
          <p:sp>
            <p:nvSpPr>
              <p:cNvPr id="23" name="Rectangle 1"/>
              <p:cNvSpPr>
                <a:spLocks noChangeArrowheads="1"/>
              </p:cNvSpPr>
              <p:nvPr/>
            </p:nvSpPr>
            <p:spPr bwMode="gray">
              <a:xfrm>
                <a:off x="1832930" y="4496096"/>
                <a:ext cx="8149277" cy="2288752"/>
              </a:xfrm>
              <a:prstGeom prst="rect">
                <a:avLst/>
              </a:prstGeom>
              <a:solidFill>
                <a:srgbClr val="F3BE26"/>
              </a:solidFill>
              <a:ln w="0">
                <a:noFill/>
                <a:prstDash val="solid"/>
                <a:miter lim="800000"/>
                <a:headEnd/>
                <a:tailEnd/>
              </a:ln>
            </p:spPr>
            <p:txBody>
              <a:bodyPr vert="horz" wrap="square" lIns="91440" tIns="45720" rIns="91440" bIns="45720" numCol="1" anchor="t" anchorCtr="0" compatLnSpc="1">
                <a:prstTxWarp prst="textNoShape">
                  <a:avLst/>
                </a:prstTxWarp>
              </a:bodyPr>
              <a:lstStyle/>
              <a:p>
                <a:pPr defTabSz="899010"/>
                <a:endParaRPr lang="nl-NL" sz="971" dirty="0">
                  <a:solidFill>
                    <a:srgbClr val="000000"/>
                  </a:solidFill>
                </a:endParaRPr>
              </a:p>
            </p:txBody>
          </p:sp>
          <p:sp>
            <p:nvSpPr>
              <p:cNvPr id="68" name="Rectangle 2"/>
              <p:cNvSpPr>
                <a:spLocks noChangeArrowheads="1"/>
              </p:cNvSpPr>
              <p:nvPr userDrawn="1"/>
            </p:nvSpPr>
            <p:spPr bwMode="gray">
              <a:xfrm>
                <a:off x="1828800" y="3583783"/>
                <a:ext cx="7132320" cy="3201066"/>
              </a:xfrm>
              <a:prstGeom prst="rect">
                <a:avLst/>
              </a:prstGeom>
              <a:solidFill>
                <a:srgbClr val="F3BC87"/>
              </a:solidFill>
              <a:ln w="0">
                <a:noFill/>
                <a:prstDash val="solid"/>
                <a:miter lim="800000"/>
                <a:headEnd/>
                <a:tailEnd/>
              </a:ln>
            </p:spPr>
            <p:txBody>
              <a:bodyPr vert="horz" wrap="square" lIns="91440" tIns="45720" rIns="91440" bIns="45720" numCol="1" anchor="t" anchorCtr="0" compatLnSpc="1">
                <a:prstTxWarp prst="textNoShape">
                  <a:avLst/>
                </a:prstTxWarp>
              </a:bodyPr>
              <a:lstStyle/>
              <a:p>
                <a:pPr defTabSz="899010"/>
                <a:endParaRPr lang="nl-NL" sz="971" dirty="0">
                  <a:solidFill>
                    <a:srgbClr val="000000"/>
                  </a:solidFill>
                </a:endParaRPr>
              </a:p>
            </p:txBody>
          </p:sp>
          <p:sp>
            <p:nvSpPr>
              <p:cNvPr id="20" name="Rectangle 3"/>
              <p:cNvSpPr>
                <a:spLocks noChangeArrowheads="1"/>
              </p:cNvSpPr>
              <p:nvPr userDrawn="1"/>
            </p:nvSpPr>
            <p:spPr bwMode="gray">
              <a:xfrm>
                <a:off x="1828800" y="4496096"/>
                <a:ext cx="7132320" cy="2288752"/>
              </a:xfrm>
              <a:prstGeom prst="rect">
                <a:avLst/>
              </a:prstGeom>
              <a:solidFill>
                <a:srgbClr val="E88C14"/>
              </a:solidFill>
              <a:ln w="0">
                <a:noFill/>
                <a:prstDash val="solid"/>
                <a:miter lim="800000"/>
                <a:headEnd/>
                <a:tailEnd/>
              </a:ln>
            </p:spPr>
            <p:txBody>
              <a:bodyPr vert="horz" wrap="square" lIns="91440" tIns="45720" rIns="91440" bIns="45720" numCol="1" anchor="t" anchorCtr="0" compatLnSpc="1">
                <a:prstTxWarp prst="textNoShape">
                  <a:avLst/>
                </a:prstTxWarp>
              </a:bodyPr>
              <a:lstStyle/>
              <a:p>
                <a:pPr defTabSz="899010"/>
                <a:endParaRPr lang="nl-NL" sz="971" dirty="0">
                  <a:solidFill>
                    <a:srgbClr val="000000"/>
                  </a:solidFill>
                </a:endParaRPr>
              </a:p>
            </p:txBody>
          </p:sp>
          <p:sp>
            <p:nvSpPr>
              <p:cNvPr id="24" name="Rectangle 4"/>
              <p:cNvSpPr>
                <a:spLocks noChangeArrowheads="1"/>
              </p:cNvSpPr>
              <p:nvPr/>
            </p:nvSpPr>
            <p:spPr bwMode="gray">
              <a:xfrm>
                <a:off x="1828800" y="-7143"/>
                <a:ext cx="6248400" cy="6772722"/>
              </a:xfrm>
              <a:prstGeom prst="rect">
                <a:avLst/>
              </a:prstGeom>
              <a:solidFill>
                <a:srgbClr val="EE9C34"/>
              </a:solidFill>
              <a:ln w="0">
                <a:noFill/>
                <a:prstDash val="solid"/>
                <a:miter lim="800000"/>
                <a:headEnd/>
                <a:tailEnd/>
              </a:ln>
            </p:spPr>
            <p:txBody>
              <a:bodyPr vert="horz" wrap="square" lIns="91440" tIns="45720" rIns="91440" bIns="45720" numCol="1" anchor="t" anchorCtr="0" compatLnSpc="1">
                <a:prstTxWarp prst="textNoShape">
                  <a:avLst/>
                </a:prstTxWarp>
              </a:bodyPr>
              <a:lstStyle/>
              <a:p>
                <a:pPr defTabSz="899010"/>
                <a:endParaRPr lang="nl-NL" sz="971" dirty="0">
                  <a:solidFill>
                    <a:srgbClr val="000000"/>
                  </a:solidFill>
                </a:endParaRPr>
              </a:p>
            </p:txBody>
          </p:sp>
          <p:sp>
            <p:nvSpPr>
              <p:cNvPr id="28" name="Rectangle 5"/>
              <p:cNvSpPr>
                <a:spLocks noChangeArrowheads="1"/>
              </p:cNvSpPr>
              <p:nvPr userDrawn="1"/>
            </p:nvSpPr>
            <p:spPr bwMode="gray">
              <a:xfrm>
                <a:off x="1828800" y="1057864"/>
                <a:ext cx="6492240" cy="5707715"/>
              </a:xfrm>
              <a:prstGeom prst="rect">
                <a:avLst/>
              </a:prstGeom>
              <a:solidFill>
                <a:srgbClr val="E669A2"/>
              </a:solidFill>
              <a:ln w="0">
                <a:noFill/>
                <a:prstDash val="solid"/>
                <a:miter lim="800000"/>
                <a:headEnd/>
                <a:tailEnd/>
              </a:ln>
            </p:spPr>
            <p:txBody>
              <a:bodyPr vert="horz" wrap="square" lIns="91440" tIns="45720" rIns="91440" bIns="45720" numCol="1" anchor="t" anchorCtr="0" compatLnSpc="1">
                <a:prstTxWarp prst="textNoShape">
                  <a:avLst/>
                </a:prstTxWarp>
              </a:bodyPr>
              <a:lstStyle/>
              <a:p>
                <a:pPr defTabSz="899010"/>
                <a:endParaRPr lang="nl-NL" sz="971" dirty="0">
                  <a:solidFill>
                    <a:srgbClr val="000000"/>
                  </a:solidFill>
                </a:endParaRPr>
              </a:p>
            </p:txBody>
          </p:sp>
          <p:sp>
            <p:nvSpPr>
              <p:cNvPr id="69" name="Rectangle 6"/>
              <p:cNvSpPr>
                <a:spLocks noChangeArrowheads="1"/>
              </p:cNvSpPr>
              <p:nvPr userDrawn="1"/>
            </p:nvSpPr>
            <p:spPr bwMode="gray">
              <a:xfrm>
                <a:off x="1828800" y="3583783"/>
                <a:ext cx="6492240" cy="3201066"/>
              </a:xfrm>
              <a:prstGeom prst="rect">
                <a:avLst/>
              </a:prstGeom>
              <a:solidFill>
                <a:srgbClr val="DB4D56"/>
              </a:solidFill>
              <a:ln w="0">
                <a:noFill/>
                <a:prstDash val="solid"/>
                <a:miter lim="800000"/>
                <a:headEnd/>
                <a:tailEnd/>
              </a:ln>
            </p:spPr>
            <p:txBody>
              <a:bodyPr vert="horz" wrap="square" lIns="91440" tIns="45720" rIns="91440" bIns="45720" numCol="1" anchor="t" anchorCtr="0" compatLnSpc="1">
                <a:prstTxWarp prst="textNoShape">
                  <a:avLst/>
                </a:prstTxWarp>
              </a:bodyPr>
              <a:lstStyle/>
              <a:p>
                <a:pPr defTabSz="899010"/>
                <a:endParaRPr lang="nl-NL" sz="971" dirty="0">
                  <a:solidFill>
                    <a:srgbClr val="000000"/>
                  </a:solidFill>
                </a:endParaRPr>
              </a:p>
            </p:txBody>
          </p:sp>
          <p:sp>
            <p:nvSpPr>
              <p:cNvPr id="29" name="Rectangle 7"/>
              <p:cNvSpPr>
                <a:spLocks noChangeArrowheads="1"/>
              </p:cNvSpPr>
              <p:nvPr userDrawn="1"/>
            </p:nvSpPr>
            <p:spPr bwMode="gray">
              <a:xfrm>
                <a:off x="1828800" y="1057864"/>
                <a:ext cx="6248400" cy="5707715"/>
              </a:xfrm>
              <a:prstGeom prst="rect">
                <a:avLst/>
              </a:prstGeom>
              <a:solidFill>
                <a:srgbClr val="D74021"/>
              </a:solidFill>
              <a:ln w="0">
                <a:noFill/>
                <a:prstDash val="solid"/>
                <a:miter lim="800000"/>
                <a:headEnd/>
                <a:tailEnd/>
              </a:ln>
            </p:spPr>
            <p:txBody>
              <a:bodyPr vert="horz" wrap="square" lIns="0" tIns="0" rIns="0" bIns="0" numCol="1" anchor="t" anchorCtr="0" compatLnSpc="1">
                <a:prstTxWarp prst="textNoShape">
                  <a:avLst/>
                </a:prstTxWarp>
              </a:bodyPr>
              <a:lstStyle/>
              <a:p>
                <a:pPr defTabSz="899010"/>
                <a:endParaRPr lang="nl-NL" sz="971" dirty="0">
                  <a:solidFill>
                    <a:srgbClr val="000000"/>
                  </a:solidFill>
                </a:endParaRPr>
              </a:p>
            </p:txBody>
          </p:sp>
          <p:sp>
            <p:nvSpPr>
              <p:cNvPr id="26" name="Rectangle 8"/>
              <p:cNvSpPr>
                <a:spLocks noChangeArrowheads="1"/>
              </p:cNvSpPr>
              <p:nvPr userDrawn="1"/>
            </p:nvSpPr>
            <p:spPr bwMode="gray">
              <a:xfrm>
                <a:off x="1828800" y="4496096"/>
                <a:ext cx="6492240" cy="2288752"/>
              </a:xfrm>
              <a:prstGeom prst="rect">
                <a:avLst/>
              </a:prstGeom>
              <a:solidFill>
                <a:srgbClr val="D1390D"/>
              </a:solidFill>
              <a:ln w="0">
                <a:noFill/>
                <a:prstDash val="solid"/>
                <a:miter lim="800000"/>
                <a:headEnd/>
                <a:tailEnd/>
              </a:ln>
            </p:spPr>
            <p:txBody>
              <a:bodyPr vert="horz" wrap="square" lIns="91440" tIns="45720" rIns="91440" bIns="45720" numCol="1" anchor="t" anchorCtr="0" compatLnSpc="1">
                <a:prstTxWarp prst="textNoShape">
                  <a:avLst/>
                </a:prstTxWarp>
              </a:bodyPr>
              <a:lstStyle/>
              <a:p>
                <a:pPr defTabSz="899010"/>
                <a:endParaRPr lang="nl-NL" sz="971" dirty="0">
                  <a:solidFill>
                    <a:srgbClr val="000000"/>
                  </a:solidFill>
                </a:endParaRPr>
              </a:p>
            </p:txBody>
          </p:sp>
          <p:sp>
            <p:nvSpPr>
              <p:cNvPr id="27" name="Rectangle 9"/>
              <p:cNvSpPr/>
              <p:nvPr userDrawn="1"/>
            </p:nvSpPr>
            <p:spPr bwMode="gray">
              <a:xfrm>
                <a:off x="1828800" y="3583783"/>
                <a:ext cx="6246019" cy="3201066"/>
              </a:xfrm>
              <a:prstGeom prst="rect">
                <a:avLst/>
              </a:prstGeom>
              <a:solidFill>
                <a:srgbClr val="CD2F0E"/>
              </a:solidFill>
              <a:ln w="0">
                <a:noFill/>
                <a:prstDash val="solid"/>
                <a:round/>
                <a:headEnd/>
                <a:tailEnd/>
              </a:ln>
            </p:spPr>
            <p:txBody>
              <a:bodyPr vert="horz" wrap="square" lIns="91440" tIns="45720" rIns="91440" bIns="45720" numCol="1" anchor="t" anchorCtr="0" compatLnSpc="1">
                <a:prstTxWarp prst="textNoShape">
                  <a:avLst/>
                </a:prstTxWarp>
              </a:bodyPr>
              <a:lstStyle/>
              <a:p>
                <a:pPr defTabSz="899010"/>
                <a:endParaRPr lang="nl-NL" sz="1765" dirty="0">
                  <a:solidFill>
                    <a:srgbClr val="000000"/>
                  </a:solidFill>
                </a:endParaRPr>
              </a:p>
            </p:txBody>
          </p:sp>
          <p:sp>
            <p:nvSpPr>
              <p:cNvPr id="30" name="Rectangle 10"/>
              <p:cNvSpPr>
                <a:spLocks noChangeArrowheads="1"/>
              </p:cNvSpPr>
              <p:nvPr userDrawn="1"/>
            </p:nvSpPr>
            <p:spPr bwMode="gray">
              <a:xfrm>
                <a:off x="1828800" y="4495801"/>
                <a:ext cx="6245352" cy="2288752"/>
              </a:xfrm>
              <a:prstGeom prst="rect">
                <a:avLst/>
              </a:prstGeom>
              <a:solidFill>
                <a:srgbClr val="C42303"/>
              </a:solidFill>
              <a:ln w="0">
                <a:noFill/>
                <a:prstDash val="solid"/>
                <a:miter lim="800000"/>
                <a:headEnd/>
                <a:tailEnd/>
              </a:ln>
            </p:spPr>
            <p:txBody>
              <a:bodyPr vert="horz" wrap="square" lIns="91440" tIns="45720" rIns="91440" bIns="45720" numCol="1" anchor="t" anchorCtr="0" compatLnSpc="1">
                <a:prstTxWarp prst="textNoShape">
                  <a:avLst/>
                </a:prstTxWarp>
              </a:bodyPr>
              <a:lstStyle/>
              <a:p>
                <a:pPr defTabSz="899010"/>
                <a:endParaRPr lang="nl-NL" sz="971" dirty="0">
                  <a:solidFill>
                    <a:srgbClr val="000000"/>
                  </a:solidFill>
                </a:endParaRPr>
              </a:p>
            </p:txBody>
          </p:sp>
          <p:sp>
            <p:nvSpPr>
              <p:cNvPr id="71" name="Rectangle 11"/>
              <p:cNvSpPr>
                <a:spLocks noChangeArrowheads="1"/>
              </p:cNvSpPr>
              <p:nvPr userDrawn="1"/>
            </p:nvSpPr>
            <p:spPr bwMode="gray">
              <a:xfrm>
                <a:off x="1828800" y="4800832"/>
                <a:ext cx="2286000" cy="1984248"/>
              </a:xfrm>
              <a:prstGeom prst="rect">
                <a:avLst/>
              </a:prstGeom>
              <a:solidFill>
                <a:srgbClr val="9A1702"/>
              </a:solidFill>
              <a:ln w="0">
                <a:noFill/>
                <a:prstDash val="solid"/>
                <a:miter lim="800000"/>
                <a:headEnd/>
                <a:tailEnd/>
              </a:ln>
            </p:spPr>
            <p:txBody>
              <a:bodyPr vert="horz" wrap="square" lIns="91440" tIns="45720" rIns="91440" bIns="45720" numCol="1" anchor="t" anchorCtr="0" compatLnSpc="1">
                <a:prstTxWarp prst="textNoShape">
                  <a:avLst/>
                </a:prstTxWarp>
              </a:bodyPr>
              <a:lstStyle/>
              <a:p>
                <a:pPr defTabSz="899010"/>
                <a:endParaRPr lang="nl-NL" sz="971" dirty="0">
                  <a:solidFill>
                    <a:srgbClr val="000000"/>
                  </a:solidFill>
                </a:endParaRPr>
              </a:p>
            </p:txBody>
          </p:sp>
        </p:grpSp>
        <p:grpSp>
          <p:nvGrpSpPr>
            <p:cNvPr id="36" name="Logo"/>
            <p:cNvGrpSpPr/>
            <p:nvPr userDrawn="1"/>
          </p:nvGrpSpPr>
          <p:grpSpPr>
            <a:xfrm>
              <a:off x="1130368" y="6790556"/>
              <a:ext cx="905256" cy="527654"/>
              <a:chOff x="1130368" y="6790556"/>
              <a:chExt cx="905256" cy="527654"/>
            </a:xfrm>
          </p:grpSpPr>
          <p:sp>
            <p:nvSpPr>
              <p:cNvPr id="38" name="Rectangle 0"/>
              <p:cNvSpPr>
                <a:spLocks noChangeArrowheads="1"/>
              </p:cNvSpPr>
              <p:nvPr userDrawn="1"/>
            </p:nvSpPr>
            <p:spPr bwMode="black">
              <a:xfrm>
                <a:off x="1676368" y="6790556"/>
                <a:ext cx="228600" cy="57350"/>
              </a:xfrm>
              <a:prstGeom prst="rect">
                <a:avLst/>
              </a:prstGeom>
              <a:solidFill>
                <a:srgbClr val="A10000"/>
              </a:solidFill>
              <a:ln w="0">
                <a:noFill/>
                <a:prstDash val="solid"/>
                <a:miter lim="800000"/>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nl-NL" sz="1588" dirty="0">
                  <a:solidFill>
                    <a:srgbClr val="000000"/>
                  </a:solidFill>
                </a:endParaRPr>
              </a:p>
            </p:txBody>
          </p:sp>
          <p:sp>
            <p:nvSpPr>
              <p:cNvPr id="39" name="Freeform 38"/>
              <p:cNvSpPr>
                <a:spLocks noEditPoints="1"/>
              </p:cNvSpPr>
              <p:nvPr userDrawn="1"/>
            </p:nvSpPr>
            <p:spPr bwMode="black">
              <a:xfrm>
                <a:off x="1130368" y="6976999"/>
                <a:ext cx="905256" cy="341211"/>
              </a:xfrm>
              <a:custGeom>
                <a:avLst/>
                <a:gdLst/>
                <a:ahLst/>
                <a:cxnLst>
                  <a:cxn ang="0">
                    <a:pos x="581" y="233"/>
                  </a:cxn>
                  <a:cxn ang="0">
                    <a:pos x="538" y="949"/>
                  </a:cxn>
                  <a:cxn ang="0">
                    <a:pos x="630" y="946"/>
                  </a:cxn>
                  <a:cxn ang="0">
                    <a:pos x="793" y="880"/>
                  </a:cxn>
                  <a:cxn ang="0">
                    <a:pos x="886" y="728"/>
                  </a:cxn>
                  <a:cxn ang="0">
                    <a:pos x="905" y="505"/>
                  </a:cxn>
                  <a:cxn ang="0">
                    <a:pos x="850" y="329"/>
                  </a:cxn>
                  <a:cxn ang="0">
                    <a:pos x="727" y="241"/>
                  </a:cxn>
                  <a:cxn ang="0">
                    <a:pos x="521" y="3"/>
                  </a:cxn>
                  <a:cxn ang="0">
                    <a:pos x="643" y="74"/>
                  </a:cxn>
                  <a:cxn ang="0">
                    <a:pos x="761" y="24"/>
                  </a:cxn>
                  <a:cxn ang="0">
                    <a:pos x="855" y="9"/>
                  </a:cxn>
                  <a:cxn ang="0">
                    <a:pos x="1026" y="40"/>
                  </a:cxn>
                  <a:cxn ang="0">
                    <a:pos x="1180" y="172"/>
                  </a:cxn>
                  <a:cxn ang="0">
                    <a:pos x="1265" y="383"/>
                  </a:cxn>
                  <a:cxn ang="0">
                    <a:pos x="1265" y="641"/>
                  </a:cxn>
                  <a:cxn ang="0">
                    <a:pos x="1175" y="857"/>
                  </a:cxn>
                  <a:cxn ang="0">
                    <a:pos x="1005" y="1006"/>
                  </a:cxn>
                  <a:cxn ang="0">
                    <a:pos x="766" y="1074"/>
                  </a:cxn>
                  <a:cxn ang="0">
                    <a:pos x="601" y="1074"/>
                  </a:cxn>
                  <a:cxn ang="0">
                    <a:pos x="692" y="1447"/>
                  </a:cxn>
                  <a:cxn ang="0">
                    <a:pos x="171" y="1408"/>
                  </a:cxn>
                  <a:cxn ang="0">
                    <a:pos x="413" y="3"/>
                  </a:cxn>
                  <a:cxn ang="0">
                    <a:pos x="3876" y="20"/>
                  </a:cxn>
                  <a:cxn ang="0">
                    <a:pos x="4036" y="100"/>
                  </a:cxn>
                  <a:cxn ang="0">
                    <a:pos x="4113" y="232"/>
                  </a:cxn>
                  <a:cxn ang="0">
                    <a:pos x="4091" y="362"/>
                  </a:cxn>
                  <a:cxn ang="0">
                    <a:pos x="3995" y="436"/>
                  </a:cxn>
                  <a:cxn ang="0">
                    <a:pos x="3859" y="438"/>
                  </a:cxn>
                  <a:cxn ang="0">
                    <a:pos x="3757" y="114"/>
                  </a:cxn>
                  <a:cxn ang="0">
                    <a:pos x="3597" y="187"/>
                  </a:cxn>
                  <a:cxn ang="0">
                    <a:pos x="3508" y="339"/>
                  </a:cxn>
                  <a:cxn ang="0">
                    <a:pos x="3489" y="565"/>
                  </a:cxn>
                  <a:cxn ang="0">
                    <a:pos x="3547" y="753"/>
                  </a:cxn>
                  <a:cxn ang="0">
                    <a:pos x="3668" y="869"/>
                  </a:cxn>
                  <a:cxn ang="0">
                    <a:pos x="3821" y="896"/>
                  </a:cxn>
                  <a:cxn ang="0">
                    <a:pos x="3931" y="872"/>
                  </a:cxn>
                  <a:cxn ang="0">
                    <a:pos x="4079" y="810"/>
                  </a:cxn>
                  <a:cxn ang="0">
                    <a:pos x="4016" y="1024"/>
                  </a:cxn>
                  <a:cxn ang="0">
                    <a:pos x="3830" y="1080"/>
                  </a:cxn>
                  <a:cxn ang="0">
                    <a:pos x="3651" y="1095"/>
                  </a:cxn>
                  <a:cxn ang="0">
                    <a:pos x="3426" y="1060"/>
                  </a:cxn>
                  <a:cxn ang="0">
                    <a:pos x="3255" y="947"/>
                  </a:cxn>
                  <a:cxn ang="0">
                    <a:pos x="3140" y="772"/>
                  </a:cxn>
                  <a:cxn ang="0">
                    <a:pos x="3101" y="561"/>
                  </a:cxn>
                  <a:cxn ang="0">
                    <a:pos x="3153" y="318"/>
                  </a:cxn>
                  <a:cxn ang="0">
                    <a:pos x="3293" y="135"/>
                  </a:cxn>
                  <a:cxn ang="0">
                    <a:pos x="3508" y="27"/>
                  </a:cxn>
                  <a:cxn ang="0">
                    <a:pos x="2910" y="0"/>
                  </a:cxn>
                  <a:cxn ang="0">
                    <a:pos x="3040" y="52"/>
                  </a:cxn>
                  <a:cxn ang="0">
                    <a:pos x="3093" y="178"/>
                  </a:cxn>
                  <a:cxn ang="0">
                    <a:pos x="3071" y="277"/>
                  </a:cxn>
                  <a:cxn ang="0">
                    <a:pos x="3004" y="393"/>
                  </a:cxn>
                  <a:cxn ang="0">
                    <a:pos x="2876" y="561"/>
                  </a:cxn>
                  <a:cxn ang="0">
                    <a:pos x="1784" y="1078"/>
                  </a:cxn>
                  <a:cxn ang="0">
                    <a:pos x="1313" y="118"/>
                  </a:cxn>
                  <a:cxn ang="0">
                    <a:pos x="2247" y="25"/>
                  </a:cxn>
                  <a:cxn ang="0">
                    <a:pos x="2759" y="62"/>
                  </a:cxn>
                  <a:cxn ang="0">
                    <a:pos x="2872" y="4"/>
                  </a:cxn>
                </a:cxnLst>
                <a:rect l="0" t="0" r="r" b="b"/>
                <a:pathLst>
                  <a:path w="4127" h="1544">
                    <a:moveTo>
                      <a:pt x="640" y="229"/>
                    </a:moveTo>
                    <a:lnTo>
                      <a:pt x="622" y="229"/>
                    </a:lnTo>
                    <a:lnTo>
                      <a:pt x="603" y="230"/>
                    </a:lnTo>
                    <a:lnTo>
                      <a:pt x="581" y="233"/>
                    </a:lnTo>
                    <a:lnTo>
                      <a:pt x="553" y="235"/>
                    </a:lnTo>
                    <a:lnTo>
                      <a:pt x="521" y="241"/>
                    </a:lnTo>
                    <a:lnTo>
                      <a:pt x="521" y="947"/>
                    </a:lnTo>
                    <a:lnTo>
                      <a:pt x="538" y="949"/>
                    </a:lnTo>
                    <a:lnTo>
                      <a:pt x="553" y="949"/>
                    </a:lnTo>
                    <a:lnTo>
                      <a:pt x="566" y="949"/>
                    </a:lnTo>
                    <a:lnTo>
                      <a:pt x="578" y="949"/>
                    </a:lnTo>
                    <a:lnTo>
                      <a:pt x="630" y="946"/>
                    </a:lnTo>
                    <a:lnTo>
                      <a:pt x="677" y="937"/>
                    </a:lnTo>
                    <a:lnTo>
                      <a:pt x="720" y="924"/>
                    </a:lnTo>
                    <a:lnTo>
                      <a:pt x="758" y="905"/>
                    </a:lnTo>
                    <a:lnTo>
                      <a:pt x="793" y="880"/>
                    </a:lnTo>
                    <a:lnTo>
                      <a:pt x="824" y="850"/>
                    </a:lnTo>
                    <a:lnTo>
                      <a:pt x="849" y="815"/>
                    </a:lnTo>
                    <a:lnTo>
                      <a:pt x="870" y="775"/>
                    </a:lnTo>
                    <a:lnTo>
                      <a:pt x="886" y="728"/>
                    </a:lnTo>
                    <a:lnTo>
                      <a:pt x="897" y="678"/>
                    </a:lnTo>
                    <a:lnTo>
                      <a:pt x="905" y="622"/>
                    </a:lnTo>
                    <a:lnTo>
                      <a:pt x="907" y="561"/>
                    </a:lnTo>
                    <a:lnTo>
                      <a:pt x="905" y="505"/>
                    </a:lnTo>
                    <a:lnTo>
                      <a:pt x="897" y="452"/>
                    </a:lnTo>
                    <a:lnTo>
                      <a:pt x="886" y="407"/>
                    </a:lnTo>
                    <a:lnTo>
                      <a:pt x="870" y="366"/>
                    </a:lnTo>
                    <a:lnTo>
                      <a:pt x="850" y="329"/>
                    </a:lnTo>
                    <a:lnTo>
                      <a:pt x="826" y="299"/>
                    </a:lnTo>
                    <a:lnTo>
                      <a:pt x="797" y="274"/>
                    </a:lnTo>
                    <a:lnTo>
                      <a:pt x="763" y="254"/>
                    </a:lnTo>
                    <a:lnTo>
                      <a:pt x="727" y="241"/>
                    </a:lnTo>
                    <a:lnTo>
                      <a:pt x="686" y="232"/>
                    </a:lnTo>
                    <a:lnTo>
                      <a:pt x="640" y="229"/>
                    </a:lnTo>
                    <a:close/>
                    <a:moveTo>
                      <a:pt x="413" y="3"/>
                    </a:moveTo>
                    <a:lnTo>
                      <a:pt x="521" y="3"/>
                    </a:lnTo>
                    <a:lnTo>
                      <a:pt x="521" y="143"/>
                    </a:lnTo>
                    <a:lnTo>
                      <a:pt x="566" y="117"/>
                    </a:lnTo>
                    <a:lnTo>
                      <a:pt x="607" y="93"/>
                    </a:lnTo>
                    <a:lnTo>
                      <a:pt x="643" y="74"/>
                    </a:lnTo>
                    <a:lnTo>
                      <a:pt x="677" y="57"/>
                    </a:lnTo>
                    <a:lnTo>
                      <a:pt x="707" y="44"/>
                    </a:lnTo>
                    <a:lnTo>
                      <a:pt x="735" y="33"/>
                    </a:lnTo>
                    <a:lnTo>
                      <a:pt x="761" y="24"/>
                    </a:lnTo>
                    <a:lnTo>
                      <a:pt x="785" y="18"/>
                    </a:lnTo>
                    <a:lnTo>
                      <a:pt x="809" y="13"/>
                    </a:lnTo>
                    <a:lnTo>
                      <a:pt x="831" y="10"/>
                    </a:lnTo>
                    <a:lnTo>
                      <a:pt x="855" y="9"/>
                    </a:lnTo>
                    <a:lnTo>
                      <a:pt x="879" y="8"/>
                    </a:lnTo>
                    <a:lnTo>
                      <a:pt x="931" y="12"/>
                    </a:lnTo>
                    <a:lnTo>
                      <a:pt x="980" y="23"/>
                    </a:lnTo>
                    <a:lnTo>
                      <a:pt x="1026" y="40"/>
                    </a:lnTo>
                    <a:lnTo>
                      <a:pt x="1070" y="64"/>
                    </a:lnTo>
                    <a:lnTo>
                      <a:pt x="1110" y="94"/>
                    </a:lnTo>
                    <a:lnTo>
                      <a:pt x="1148" y="130"/>
                    </a:lnTo>
                    <a:lnTo>
                      <a:pt x="1180" y="172"/>
                    </a:lnTo>
                    <a:lnTo>
                      <a:pt x="1209" y="218"/>
                    </a:lnTo>
                    <a:lnTo>
                      <a:pt x="1233" y="268"/>
                    </a:lnTo>
                    <a:lnTo>
                      <a:pt x="1252" y="324"/>
                    </a:lnTo>
                    <a:lnTo>
                      <a:pt x="1265" y="383"/>
                    </a:lnTo>
                    <a:lnTo>
                      <a:pt x="1274" y="446"/>
                    </a:lnTo>
                    <a:lnTo>
                      <a:pt x="1278" y="512"/>
                    </a:lnTo>
                    <a:lnTo>
                      <a:pt x="1274" y="578"/>
                    </a:lnTo>
                    <a:lnTo>
                      <a:pt x="1265" y="641"/>
                    </a:lnTo>
                    <a:lnTo>
                      <a:pt x="1252" y="701"/>
                    </a:lnTo>
                    <a:lnTo>
                      <a:pt x="1232" y="756"/>
                    </a:lnTo>
                    <a:lnTo>
                      <a:pt x="1205" y="809"/>
                    </a:lnTo>
                    <a:lnTo>
                      <a:pt x="1175" y="857"/>
                    </a:lnTo>
                    <a:lnTo>
                      <a:pt x="1140" y="901"/>
                    </a:lnTo>
                    <a:lnTo>
                      <a:pt x="1099" y="941"/>
                    </a:lnTo>
                    <a:lnTo>
                      <a:pt x="1054" y="976"/>
                    </a:lnTo>
                    <a:lnTo>
                      <a:pt x="1005" y="1006"/>
                    </a:lnTo>
                    <a:lnTo>
                      <a:pt x="951" y="1031"/>
                    </a:lnTo>
                    <a:lnTo>
                      <a:pt x="894" y="1051"/>
                    </a:lnTo>
                    <a:lnTo>
                      <a:pt x="831" y="1065"/>
                    </a:lnTo>
                    <a:lnTo>
                      <a:pt x="766" y="1074"/>
                    </a:lnTo>
                    <a:lnTo>
                      <a:pt x="696" y="1078"/>
                    </a:lnTo>
                    <a:lnTo>
                      <a:pt x="670" y="1078"/>
                    </a:lnTo>
                    <a:lnTo>
                      <a:pt x="637" y="1076"/>
                    </a:lnTo>
                    <a:lnTo>
                      <a:pt x="601" y="1074"/>
                    </a:lnTo>
                    <a:lnTo>
                      <a:pt x="561" y="1071"/>
                    </a:lnTo>
                    <a:lnTo>
                      <a:pt x="521" y="1068"/>
                    </a:lnTo>
                    <a:lnTo>
                      <a:pt x="521" y="1408"/>
                    </a:lnTo>
                    <a:lnTo>
                      <a:pt x="692" y="1447"/>
                    </a:lnTo>
                    <a:lnTo>
                      <a:pt x="692" y="1544"/>
                    </a:lnTo>
                    <a:lnTo>
                      <a:pt x="18" y="1544"/>
                    </a:lnTo>
                    <a:lnTo>
                      <a:pt x="18" y="1447"/>
                    </a:lnTo>
                    <a:lnTo>
                      <a:pt x="171" y="1408"/>
                    </a:lnTo>
                    <a:lnTo>
                      <a:pt x="171" y="229"/>
                    </a:lnTo>
                    <a:lnTo>
                      <a:pt x="0" y="229"/>
                    </a:lnTo>
                    <a:lnTo>
                      <a:pt x="0" y="128"/>
                    </a:lnTo>
                    <a:lnTo>
                      <a:pt x="413" y="3"/>
                    </a:lnTo>
                    <a:close/>
                    <a:moveTo>
                      <a:pt x="3711" y="0"/>
                    </a:moveTo>
                    <a:lnTo>
                      <a:pt x="3770" y="3"/>
                    </a:lnTo>
                    <a:lnTo>
                      <a:pt x="3825" y="9"/>
                    </a:lnTo>
                    <a:lnTo>
                      <a:pt x="3876" y="20"/>
                    </a:lnTo>
                    <a:lnTo>
                      <a:pt x="3923" y="34"/>
                    </a:lnTo>
                    <a:lnTo>
                      <a:pt x="3965" y="53"/>
                    </a:lnTo>
                    <a:lnTo>
                      <a:pt x="4004" y="75"/>
                    </a:lnTo>
                    <a:lnTo>
                      <a:pt x="4036" y="100"/>
                    </a:lnTo>
                    <a:lnTo>
                      <a:pt x="4064" y="129"/>
                    </a:lnTo>
                    <a:lnTo>
                      <a:pt x="4086" y="160"/>
                    </a:lnTo>
                    <a:lnTo>
                      <a:pt x="4103" y="194"/>
                    </a:lnTo>
                    <a:lnTo>
                      <a:pt x="4113" y="232"/>
                    </a:lnTo>
                    <a:lnTo>
                      <a:pt x="4117" y="271"/>
                    </a:lnTo>
                    <a:lnTo>
                      <a:pt x="4114" y="304"/>
                    </a:lnTo>
                    <a:lnTo>
                      <a:pt x="4105" y="334"/>
                    </a:lnTo>
                    <a:lnTo>
                      <a:pt x="4091" y="362"/>
                    </a:lnTo>
                    <a:lnTo>
                      <a:pt x="4074" y="387"/>
                    </a:lnTo>
                    <a:lnTo>
                      <a:pt x="4051" y="407"/>
                    </a:lnTo>
                    <a:lnTo>
                      <a:pt x="4025" y="423"/>
                    </a:lnTo>
                    <a:lnTo>
                      <a:pt x="3995" y="436"/>
                    </a:lnTo>
                    <a:lnTo>
                      <a:pt x="3961" y="443"/>
                    </a:lnTo>
                    <a:lnTo>
                      <a:pt x="3925" y="446"/>
                    </a:lnTo>
                    <a:lnTo>
                      <a:pt x="3891" y="444"/>
                    </a:lnTo>
                    <a:lnTo>
                      <a:pt x="3859" y="438"/>
                    </a:lnTo>
                    <a:lnTo>
                      <a:pt x="3826" y="428"/>
                    </a:lnTo>
                    <a:lnTo>
                      <a:pt x="3792" y="413"/>
                    </a:lnTo>
                    <a:lnTo>
                      <a:pt x="3757" y="394"/>
                    </a:lnTo>
                    <a:lnTo>
                      <a:pt x="3757" y="114"/>
                    </a:lnTo>
                    <a:lnTo>
                      <a:pt x="3711" y="125"/>
                    </a:lnTo>
                    <a:lnTo>
                      <a:pt x="3668" y="140"/>
                    </a:lnTo>
                    <a:lnTo>
                      <a:pt x="3631" y="162"/>
                    </a:lnTo>
                    <a:lnTo>
                      <a:pt x="3597" y="187"/>
                    </a:lnTo>
                    <a:lnTo>
                      <a:pt x="3568" y="218"/>
                    </a:lnTo>
                    <a:lnTo>
                      <a:pt x="3543" y="253"/>
                    </a:lnTo>
                    <a:lnTo>
                      <a:pt x="3523" y="294"/>
                    </a:lnTo>
                    <a:lnTo>
                      <a:pt x="3508" y="339"/>
                    </a:lnTo>
                    <a:lnTo>
                      <a:pt x="3497" y="391"/>
                    </a:lnTo>
                    <a:lnTo>
                      <a:pt x="3489" y="447"/>
                    </a:lnTo>
                    <a:lnTo>
                      <a:pt x="3487" y="507"/>
                    </a:lnTo>
                    <a:lnTo>
                      <a:pt x="3489" y="565"/>
                    </a:lnTo>
                    <a:lnTo>
                      <a:pt x="3497" y="617"/>
                    </a:lnTo>
                    <a:lnTo>
                      <a:pt x="3509" y="667"/>
                    </a:lnTo>
                    <a:lnTo>
                      <a:pt x="3526" y="712"/>
                    </a:lnTo>
                    <a:lnTo>
                      <a:pt x="3547" y="753"/>
                    </a:lnTo>
                    <a:lnTo>
                      <a:pt x="3571" y="790"/>
                    </a:lnTo>
                    <a:lnTo>
                      <a:pt x="3600" y="821"/>
                    </a:lnTo>
                    <a:lnTo>
                      <a:pt x="3632" y="847"/>
                    </a:lnTo>
                    <a:lnTo>
                      <a:pt x="3668" y="869"/>
                    </a:lnTo>
                    <a:lnTo>
                      <a:pt x="3707" y="885"/>
                    </a:lnTo>
                    <a:lnTo>
                      <a:pt x="3750" y="894"/>
                    </a:lnTo>
                    <a:lnTo>
                      <a:pt x="3795" y="897"/>
                    </a:lnTo>
                    <a:lnTo>
                      <a:pt x="3821" y="896"/>
                    </a:lnTo>
                    <a:lnTo>
                      <a:pt x="3847" y="894"/>
                    </a:lnTo>
                    <a:lnTo>
                      <a:pt x="3874" y="889"/>
                    </a:lnTo>
                    <a:lnTo>
                      <a:pt x="3901" y="881"/>
                    </a:lnTo>
                    <a:lnTo>
                      <a:pt x="3931" y="872"/>
                    </a:lnTo>
                    <a:lnTo>
                      <a:pt x="3964" y="861"/>
                    </a:lnTo>
                    <a:lnTo>
                      <a:pt x="3999" y="846"/>
                    </a:lnTo>
                    <a:lnTo>
                      <a:pt x="4036" y="830"/>
                    </a:lnTo>
                    <a:lnTo>
                      <a:pt x="4079" y="810"/>
                    </a:lnTo>
                    <a:lnTo>
                      <a:pt x="4127" y="787"/>
                    </a:lnTo>
                    <a:lnTo>
                      <a:pt x="4127" y="976"/>
                    </a:lnTo>
                    <a:lnTo>
                      <a:pt x="4069" y="1001"/>
                    </a:lnTo>
                    <a:lnTo>
                      <a:pt x="4016" y="1024"/>
                    </a:lnTo>
                    <a:lnTo>
                      <a:pt x="3966" y="1041"/>
                    </a:lnTo>
                    <a:lnTo>
                      <a:pt x="3919" y="1058"/>
                    </a:lnTo>
                    <a:lnTo>
                      <a:pt x="3874" y="1070"/>
                    </a:lnTo>
                    <a:lnTo>
                      <a:pt x="3830" y="1080"/>
                    </a:lnTo>
                    <a:lnTo>
                      <a:pt x="3786" y="1086"/>
                    </a:lnTo>
                    <a:lnTo>
                      <a:pt x="3742" y="1091"/>
                    </a:lnTo>
                    <a:lnTo>
                      <a:pt x="3697" y="1094"/>
                    </a:lnTo>
                    <a:lnTo>
                      <a:pt x="3651" y="1095"/>
                    </a:lnTo>
                    <a:lnTo>
                      <a:pt x="3588" y="1093"/>
                    </a:lnTo>
                    <a:lnTo>
                      <a:pt x="3530" y="1086"/>
                    </a:lnTo>
                    <a:lnTo>
                      <a:pt x="3476" y="1075"/>
                    </a:lnTo>
                    <a:lnTo>
                      <a:pt x="3426" y="1060"/>
                    </a:lnTo>
                    <a:lnTo>
                      <a:pt x="3378" y="1039"/>
                    </a:lnTo>
                    <a:lnTo>
                      <a:pt x="3334" y="1014"/>
                    </a:lnTo>
                    <a:lnTo>
                      <a:pt x="3294" y="984"/>
                    </a:lnTo>
                    <a:lnTo>
                      <a:pt x="3255" y="947"/>
                    </a:lnTo>
                    <a:lnTo>
                      <a:pt x="3219" y="907"/>
                    </a:lnTo>
                    <a:lnTo>
                      <a:pt x="3188" y="865"/>
                    </a:lnTo>
                    <a:lnTo>
                      <a:pt x="3162" y="820"/>
                    </a:lnTo>
                    <a:lnTo>
                      <a:pt x="3140" y="772"/>
                    </a:lnTo>
                    <a:lnTo>
                      <a:pt x="3124" y="722"/>
                    </a:lnTo>
                    <a:lnTo>
                      <a:pt x="3111" y="670"/>
                    </a:lnTo>
                    <a:lnTo>
                      <a:pt x="3104" y="616"/>
                    </a:lnTo>
                    <a:lnTo>
                      <a:pt x="3101" y="561"/>
                    </a:lnTo>
                    <a:lnTo>
                      <a:pt x="3105" y="494"/>
                    </a:lnTo>
                    <a:lnTo>
                      <a:pt x="3115" y="433"/>
                    </a:lnTo>
                    <a:lnTo>
                      <a:pt x="3130" y="373"/>
                    </a:lnTo>
                    <a:lnTo>
                      <a:pt x="3153" y="318"/>
                    </a:lnTo>
                    <a:lnTo>
                      <a:pt x="3179" y="267"/>
                    </a:lnTo>
                    <a:lnTo>
                      <a:pt x="3213" y="219"/>
                    </a:lnTo>
                    <a:lnTo>
                      <a:pt x="3250" y="175"/>
                    </a:lnTo>
                    <a:lnTo>
                      <a:pt x="3293" y="135"/>
                    </a:lnTo>
                    <a:lnTo>
                      <a:pt x="3341" y="102"/>
                    </a:lnTo>
                    <a:lnTo>
                      <a:pt x="3392" y="72"/>
                    </a:lnTo>
                    <a:lnTo>
                      <a:pt x="3448" y="47"/>
                    </a:lnTo>
                    <a:lnTo>
                      <a:pt x="3508" y="27"/>
                    </a:lnTo>
                    <a:lnTo>
                      <a:pt x="3573" y="12"/>
                    </a:lnTo>
                    <a:lnTo>
                      <a:pt x="3640" y="3"/>
                    </a:lnTo>
                    <a:lnTo>
                      <a:pt x="3711" y="0"/>
                    </a:lnTo>
                    <a:close/>
                    <a:moveTo>
                      <a:pt x="2910" y="0"/>
                    </a:moveTo>
                    <a:lnTo>
                      <a:pt x="2948" y="4"/>
                    </a:lnTo>
                    <a:lnTo>
                      <a:pt x="2983" y="14"/>
                    </a:lnTo>
                    <a:lnTo>
                      <a:pt x="3014" y="30"/>
                    </a:lnTo>
                    <a:lnTo>
                      <a:pt x="3040" y="52"/>
                    </a:lnTo>
                    <a:lnTo>
                      <a:pt x="3063" y="78"/>
                    </a:lnTo>
                    <a:lnTo>
                      <a:pt x="3079" y="109"/>
                    </a:lnTo>
                    <a:lnTo>
                      <a:pt x="3089" y="142"/>
                    </a:lnTo>
                    <a:lnTo>
                      <a:pt x="3093" y="178"/>
                    </a:lnTo>
                    <a:lnTo>
                      <a:pt x="3091" y="203"/>
                    </a:lnTo>
                    <a:lnTo>
                      <a:pt x="3088" y="227"/>
                    </a:lnTo>
                    <a:lnTo>
                      <a:pt x="3081" y="252"/>
                    </a:lnTo>
                    <a:lnTo>
                      <a:pt x="3071" y="277"/>
                    </a:lnTo>
                    <a:lnTo>
                      <a:pt x="3060" y="303"/>
                    </a:lnTo>
                    <a:lnTo>
                      <a:pt x="3044" y="331"/>
                    </a:lnTo>
                    <a:lnTo>
                      <a:pt x="3025" y="361"/>
                    </a:lnTo>
                    <a:lnTo>
                      <a:pt x="3004" y="393"/>
                    </a:lnTo>
                    <a:lnTo>
                      <a:pt x="2978" y="429"/>
                    </a:lnTo>
                    <a:lnTo>
                      <a:pt x="2948" y="468"/>
                    </a:lnTo>
                    <a:lnTo>
                      <a:pt x="2914" y="512"/>
                    </a:lnTo>
                    <a:lnTo>
                      <a:pt x="2876" y="561"/>
                    </a:lnTo>
                    <a:lnTo>
                      <a:pt x="2472" y="1078"/>
                    </a:lnTo>
                    <a:lnTo>
                      <a:pt x="2182" y="1078"/>
                    </a:lnTo>
                    <a:lnTo>
                      <a:pt x="2182" y="424"/>
                    </a:lnTo>
                    <a:lnTo>
                      <a:pt x="1784" y="1078"/>
                    </a:lnTo>
                    <a:lnTo>
                      <a:pt x="1518" y="1078"/>
                    </a:lnTo>
                    <a:lnTo>
                      <a:pt x="1518" y="234"/>
                    </a:lnTo>
                    <a:lnTo>
                      <a:pt x="1313" y="214"/>
                    </a:lnTo>
                    <a:lnTo>
                      <a:pt x="1313" y="118"/>
                    </a:lnTo>
                    <a:lnTo>
                      <a:pt x="1690" y="25"/>
                    </a:lnTo>
                    <a:lnTo>
                      <a:pt x="1832" y="25"/>
                    </a:lnTo>
                    <a:lnTo>
                      <a:pt x="1832" y="713"/>
                    </a:lnTo>
                    <a:lnTo>
                      <a:pt x="2247" y="25"/>
                    </a:lnTo>
                    <a:lnTo>
                      <a:pt x="2497" y="25"/>
                    </a:lnTo>
                    <a:lnTo>
                      <a:pt x="2497" y="822"/>
                    </a:lnTo>
                    <a:lnTo>
                      <a:pt x="2759" y="473"/>
                    </a:lnTo>
                    <a:lnTo>
                      <a:pt x="2759" y="62"/>
                    </a:lnTo>
                    <a:lnTo>
                      <a:pt x="2779" y="44"/>
                    </a:lnTo>
                    <a:lnTo>
                      <a:pt x="2806" y="27"/>
                    </a:lnTo>
                    <a:lnTo>
                      <a:pt x="2837" y="13"/>
                    </a:lnTo>
                    <a:lnTo>
                      <a:pt x="2872" y="4"/>
                    </a:lnTo>
                    <a:lnTo>
                      <a:pt x="2910"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nl-NL" sz="1588" dirty="0">
                  <a:solidFill>
                    <a:srgbClr val="000000"/>
                  </a:solidFill>
                </a:endParaRPr>
              </a:p>
            </p:txBody>
          </p:sp>
        </p:grpSp>
      </p:grpSp>
      <p:sp>
        <p:nvSpPr>
          <p:cNvPr id="43" name="Descriptor"/>
          <p:cNvSpPr txBox="1"/>
          <p:nvPr userDrawn="1">
            <p:custDataLst>
              <p:tags r:id="rId1"/>
            </p:custDataLst>
          </p:nvPr>
        </p:nvSpPr>
        <p:spPr bwMode="white">
          <a:xfrm>
            <a:off x="2493818" y="598467"/>
            <a:ext cx="32060" cy="135743"/>
          </a:xfrm>
          <a:prstGeom prst="rect">
            <a:avLst/>
          </a:prstGeom>
          <a:noFill/>
          <a:ln>
            <a:noFill/>
          </a:ln>
        </p:spPr>
        <p:txBody>
          <a:bodyPr wrap="none" lIns="0" tIns="0" rIns="0" bIns="0" rtlCol="0" anchor="b" anchorCtr="0">
            <a:spAutoFit/>
          </a:bodyPr>
          <a:lstStyle/>
          <a:p>
            <a:pPr defTabSz="899010"/>
            <a:r>
              <a:rPr lang="nl-NL" sz="882" dirty="0" smtClean="0">
                <a:solidFill>
                  <a:srgbClr val="FFFFFF"/>
                </a:solidFill>
                <a:cs typeface="Arial" pitchFamily="34" charset="0"/>
              </a:rPr>
              <a:t> </a:t>
            </a:r>
          </a:p>
        </p:txBody>
      </p:sp>
      <p:sp>
        <p:nvSpPr>
          <p:cNvPr id="42" name="Report Title"/>
          <p:cNvSpPr>
            <a:spLocks noGrp="1"/>
          </p:cNvSpPr>
          <p:nvPr>
            <p:ph type="ctrTitle" hasCustomPrompt="1"/>
            <p:custDataLst>
              <p:tags r:id="rId2"/>
            </p:custDataLst>
          </p:nvPr>
        </p:nvSpPr>
        <p:spPr bwMode="white">
          <a:xfrm>
            <a:off x="2493113" y="1112680"/>
            <a:ext cx="7204364" cy="391057"/>
          </a:xfrm>
        </p:spPr>
        <p:txBody>
          <a:bodyPr vert="horz" lIns="0" tIns="0" rIns="0" bIns="0" rtlCol="0" anchor="t" anchorCtr="0">
            <a:spAutoFit/>
          </a:bodyPr>
          <a:lstStyle>
            <a:lvl1pPr algn="l" defTabSz="899010" rtl="0" eaLnBrk="1" latinLnBrk="0" hangingPunct="1">
              <a:lnSpc>
                <a:spcPct val="90000"/>
              </a:lnSpc>
              <a:spcBef>
                <a:spcPct val="0"/>
              </a:spcBef>
              <a:buNone/>
              <a:defRPr lang="en-GB" sz="2824" b="1" i="1" kern="1200" baseline="0" noProof="0">
                <a:solidFill>
                  <a:schemeClr val="bg1"/>
                </a:solidFill>
                <a:latin typeface="+mj-lt"/>
                <a:ea typeface="+mj-ea"/>
                <a:cs typeface="+mj-cs"/>
              </a:defRPr>
            </a:lvl1pPr>
          </a:lstStyle>
          <a:p>
            <a:r>
              <a:rPr lang="nl-NL" noProof="0" dirty="0" smtClean="0"/>
              <a:t>Report </a:t>
            </a:r>
            <a:r>
              <a:rPr lang="nl-NL" noProof="0" dirty="0" err="1" smtClean="0"/>
              <a:t>Title</a:t>
            </a:r>
            <a:endParaRPr lang="nl-NL" noProof="0" dirty="0"/>
          </a:p>
        </p:txBody>
      </p:sp>
      <p:sp>
        <p:nvSpPr>
          <p:cNvPr id="41" name="Report Subtitle"/>
          <p:cNvSpPr>
            <a:spLocks noGrp="1"/>
          </p:cNvSpPr>
          <p:nvPr>
            <p:ph type="subTitle" idx="1" hasCustomPrompt="1"/>
            <p:custDataLst>
              <p:tags r:id="rId3"/>
            </p:custDataLst>
          </p:nvPr>
        </p:nvSpPr>
        <p:spPr bwMode="white">
          <a:xfrm>
            <a:off x="2493113" y="1546412"/>
            <a:ext cx="7204364" cy="391057"/>
          </a:xfrm>
        </p:spPr>
        <p:txBody>
          <a:bodyPr tIns="0" bIns="0">
            <a:spAutoFit/>
          </a:bodyPr>
          <a:lstStyle>
            <a:lvl1pPr marL="0" indent="0" algn="l">
              <a:lnSpc>
                <a:spcPct val="90000"/>
              </a:lnSpc>
              <a:spcAft>
                <a:spcPts val="0"/>
              </a:spcAft>
              <a:buNone/>
              <a:defRPr sz="2824" baseline="0">
                <a:solidFill>
                  <a:schemeClr val="bg1"/>
                </a:solidFill>
                <a:latin typeface="+mj-lt"/>
              </a:defRPr>
            </a:lvl1pPr>
            <a:lvl2pPr marL="449505" indent="0" algn="ctr">
              <a:buNone/>
              <a:defRPr>
                <a:solidFill>
                  <a:schemeClr val="tx1">
                    <a:tint val="75000"/>
                  </a:schemeClr>
                </a:solidFill>
              </a:defRPr>
            </a:lvl2pPr>
            <a:lvl3pPr marL="899010" indent="0" algn="ctr">
              <a:buNone/>
              <a:defRPr>
                <a:solidFill>
                  <a:schemeClr val="tx1">
                    <a:tint val="75000"/>
                  </a:schemeClr>
                </a:solidFill>
              </a:defRPr>
            </a:lvl3pPr>
            <a:lvl4pPr marL="1348516" indent="0" algn="ctr">
              <a:buNone/>
              <a:defRPr>
                <a:solidFill>
                  <a:schemeClr val="tx1">
                    <a:tint val="75000"/>
                  </a:schemeClr>
                </a:solidFill>
              </a:defRPr>
            </a:lvl4pPr>
            <a:lvl5pPr marL="1798021" indent="0" algn="ctr">
              <a:buNone/>
              <a:defRPr>
                <a:solidFill>
                  <a:schemeClr val="tx1">
                    <a:tint val="75000"/>
                  </a:schemeClr>
                </a:solidFill>
              </a:defRPr>
            </a:lvl5pPr>
            <a:lvl6pPr marL="2247527" indent="0" algn="ctr">
              <a:buNone/>
              <a:defRPr>
                <a:solidFill>
                  <a:schemeClr val="tx1">
                    <a:tint val="75000"/>
                  </a:schemeClr>
                </a:solidFill>
              </a:defRPr>
            </a:lvl6pPr>
            <a:lvl7pPr marL="2697032" indent="0" algn="ctr">
              <a:buNone/>
              <a:defRPr>
                <a:solidFill>
                  <a:schemeClr val="tx1">
                    <a:tint val="75000"/>
                  </a:schemeClr>
                </a:solidFill>
              </a:defRPr>
            </a:lvl7pPr>
            <a:lvl8pPr marL="3146538" indent="0" algn="ctr">
              <a:buNone/>
              <a:defRPr>
                <a:solidFill>
                  <a:schemeClr val="tx1">
                    <a:tint val="75000"/>
                  </a:schemeClr>
                </a:solidFill>
              </a:defRPr>
            </a:lvl8pPr>
            <a:lvl9pPr marL="3596043" indent="0" algn="ctr">
              <a:buNone/>
              <a:defRPr>
                <a:solidFill>
                  <a:schemeClr val="tx1">
                    <a:tint val="75000"/>
                  </a:schemeClr>
                </a:solidFill>
              </a:defRPr>
            </a:lvl9pPr>
          </a:lstStyle>
          <a:p>
            <a:r>
              <a:rPr lang="nl-NL" noProof="0" dirty="0" err="1" smtClean="0"/>
              <a:t>Subtitle</a:t>
            </a:r>
            <a:endParaRPr lang="nl-NL" noProof="0" dirty="0" smtClean="0"/>
          </a:p>
        </p:txBody>
      </p:sp>
      <p:sp>
        <p:nvSpPr>
          <p:cNvPr id="45" name="Confidentiality Stamp"/>
          <p:cNvSpPr txBox="1"/>
          <p:nvPr userDrawn="1">
            <p:custDataLst>
              <p:tags r:id="rId4"/>
            </p:custDataLst>
          </p:nvPr>
        </p:nvSpPr>
        <p:spPr>
          <a:xfrm>
            <a:off x="642851" y="3291841"/>
            <a:ext cx="1485207" cy="135743"/>
          </a:xfrm>
          <a:prstGeom prst="rect">
            <a:avLst/>
          </a:prstGeom>
          <a:noFill/>
          <a:ln>
            <a:noFill/>
          </a:ln>
        </p:spPr>
        <p:txBody>
          <a:bodyPr wrap="square" lIns="0" tIns="0" rIns="0" bIns="0" rtlCol="0">
            <a:spAutoFit/>
          </a:bodyPr>
          <a:lstStyle/>
          <a:p>
            <a:pPr defTabSz="899010"/>
            <a:r>
              <a:rPr lang="nl-NL" sz="882" i="1" dirty="0" smtClean="0">
                <a:solidFill>
                  <a:srgbClr val="000000"/>
                </a:solidFill>
                <a:latin typeface="Georgia" pitchFamily="18" charset="0"/>
                <a:cs typeface="Arial" pitchFamily="34" charset="0"/>
              </a:rPr>
              <a:t> </a:t>
            </a:r>
          </a:p>
        </p:txBody>
      </p:sp>
      <p:sp>
        <p:nvSpPr>
          <p:cNvPr id="32" name="Draft Stamp"/>
          <p:cNvSpPr txBox="1"/>
          <p:nvPr userDrawn="1">
            <p:custDataLst>
              <p:tags r:id="rId5"/>
            </p:custDataLst>
          </p:nvPr>
        </p:nvSpPr>
        <p:spPr bwMode="black">
          <a:xfrm>
            <a:off x="642851" y="3566160"/>
            <a:ext cx="1662545" cy="257949"/>
          </a:xfrm>
          <a:prstGeom prst="rect">
            <a:avLst/>
          </a:prstGeom>
          <a:noFill/>
          <a:ln>
            <a:noFill/>
          </a:ln>
        </p:spPr>
        <p:txBody>
          <a:bodyPr wrap="square" lIns="0" tIns="0" rIns="0" bIns="121024" rtlCol="0" anchor="t" anchorCtr="0">
            <a:spAutoFit/>
          </a:bodyPr>
          <a:lstStyle/>
          <a:p>
            <a:pPr defTabSz="899010"/>
            <a:endParaRPr lang="nl-NL" sz="882" b="1" i="1" dirty="0">
              <a:solidFill>
                <a:srgbClr val="000000"/>
              </a:solidFill>
              <a:latin typeface="Georgia" pitchFamily="18" charset="0"/>
            </a:endParaRPr>
          </a:p>
        </p:txBody>
      </p:sp>
      <p:sp>
        <p:nvSpPr>
          <p:cNvPr id="33" name="Report Date"/>
          <p:cNvSpPr txBox="1"/>
          <p:nvPr userDrawn="1">
            <p:custDataLst>
              <p:tags r:id="rId6"/>
            </p:custDataLst>
          </p:nvPr>
        </p:nvSpPr>
        <p:spPr bwMode="black">
          <a:xfrm>
            <a:off x="642851" y="3832412"/>
            <a:ext cx="1485207" cy="135743"/>
          </a:xfrm>
          <a:prstGeom prst="rect">
            <a:avLst/>
          </a:prstGeom>
          <a:noFill/>
          <a:ln>
            <a:noFill/>
          </a:ln>
        </p:spPr>
        <p:txBody>
          <a:bodyPr wrap="square" lIns="0" tIns="0" rIns="0" bIns="0" rtlCol="0">
            <a:spAutoFit/>
          </a:bodyPr>
          <a:lstStyle/>
          <a:p>
            <a:pPr defTabSz="899010"/>
            <a:endParaRPr lang="nl-NL" sz="882" i="1" dirty="0">
              <a:solidFill>
                <a:srgbClr val="000000"/>
              </a:solidFill>
              <a:latin typeface="Georgia" pitchFamily="18" charset="0"/>
            </a:endParaRPr>
          </a:p>
        </p:txBody>
      </p:sp>
      <p:cxnSp>
        <p:nvCxnSpPr>
          <p:cNvPr id="25" name="Frame Line"/>
          <p:cNvCxnSpPr/>
          <p:nvPr userDrawn="1"/>
        </p:nvCxnSpPr>
        <p:spPr>
          <a:xfrm flipV="1">
            <a:off x="461818" y="3171487"/>
            <a:ext cx="1662545" cy="127059"/>
          </a:xfrm>
          <a:prstGeom prst="bentConnector3">
            <a:avLst>
              <a:gd name="adj1" fmla="val -174"/>
            </a:avLst>
          </a:prstGeom>
          <a:ln w="12700" cap="rnd">
            <a:solidFill>
              <a:schemeClr val="accent1"/>
            </a:solidFill>
            <a:prstDash val="sysDot"/>
          </a:ln>
        </p:spPr>
        <p:style>
          <a:lnRef idx="1">
            <a:schemeClr val="accent1"/>
          </a:lnRef>
          <a:fillRef idx="0">
            <a:schemeClr val="accent1"/>
          </a:fillRef>
          <a:effectRef idx="0">
            <a:schemeClr val="accent1"/>
          </a:effectRef>
          <a:fontRef idx="minor">
            <a:schemeClr val="tx1"/>
          </a:fontRef>
        </p:style>
      </p:cxnSp>
      <p:sp>
        <p:nvSpPr>
          <p:cNvPr id="34" name="Cover image"/>
          <p:cNvSpPr txBox="1">
            <a:spLocks noChangeAspect="1"/>
          </p:cNvSpPr>
          <p:nvPr userDrawn="1">
            <p:custDataLst>
              <p:tags r:id="rId7"/>
            </p:custDataLst>
          </p:nvPr>
        </p:nvSpPr>
        <p:spPr>
          <a:xfrm>
            <a:off x="2308284" y="3167623"/>
            <a:ext cx="8145368" cy="2823882"/>
          </a:xfrm>
          <a:prstGeom prst="rect">
            <a:avLst/>
          </a:prstGeom>
          <a:noFill/>
          <a:ln w="3175">
            <a:noFill/>
          </a:ln>
        </p:spPr>
        <p:txBody>
          <a:bodyPr wrap="square" lIns="0" tIns="0" rIns="0" bIns="0" rtlCol="0">
            <a:noAutofit/>
          </a:bodyPr>
          <a:lstStyle/>
          <a:p>
            <a:pPr indent="-269703" defTabSz="899010">
              <a:spcAft>
                <a:spcPts val="885"/>
              </a:spcAft>
            </a:pPr>
            <a:endParaRPr lang="nl-NL" sz="1941" dirty="0" smtClean="0">
              <a:solidFill>
                <a:srgbClr val="000000"/>
              </a:solidFill>
              <a:latin typeface="Georgia" pitchFamily="18" charset="0"/>
            </a:endParaRPr>
          </a:p>
        </p:txBody>
      </p:sp>
    </p:spTree>
    <p:extLst>
      <p:ext uri="{BB962C8B-B14F-4D97-AF65-F5344CB8AC3E}">
        <p14:creationId xmlns:p14="http://schemas.microsoft.com/office/powerpoint/2010/main" val="51850631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ER: One">
    <p:spTree>
      <p:nvGrpSpPr>
        <p:cNvPr id="1" name=""/>
        <p:cNvGrpSpPr/>
        <p:nvPr/>
      </p:nvGrpSpPr>
      <p:grpSpPr>
        <a:xfrm>
          <a:off x="0" y="0"/>
          <a:ext cx="0" cy="0"/>
          <a:chOff x="0" y="0"/>
          <a:chExt cx="0" cy="0"/>
        </a:xfrm>
      </p:grpSpPr>
      <p:sp>
        <p:nvSpPr>
          <p:cNvPr id="22" name="Banner Statement"/>
          <p:cNvSpPr>
            <a:spLocks noGrp="1"/>
          </p:cNvSpPr>
          <p:nvPr>
            <p:ph type="title" hasCustomPrompt="1"/>
          </p:nvPr>
        </p:nvSpPr>
        <p:spPr>
          <a:xfrm>
            <a:off x="642851" y="943983"/>
            <a:ext cx="5360785" cy="742278"/>
          </a:xfrm>
        </p:spPr>
        <p:txBody>
          <a:bodyPr vert="horz" lIns="0" tIns="0" rIns="0" bIns="0" rtlCol="0" anchor="t" anchorCtr="0">
            <a:noAutofit/>
          </a:bodyPr>
          <a:lstStyle>
            <a:lvl1pPr algn="l" defTabSz="899010" rtl="0" eaLnBrk="1" latinLnBrk="0" hangingPunct="1">
              <a:spcBef>
                <a:spcPct val="0"/>
              </a:spcBef>
              <a:buNone/>
              <a:defRPr lang="en-GB" sz="971" b="1" i="0" kern="1200" baseline="0" noProof="0" dirty="0">
                <a:solidFill>
                  <a:schemeClr val="tx2"/>
                </a:solidFill>
                <a:latin typeface="+mj-lt"/>
                <a:ea typeface="+mj-ea"/>
                <a:cs typeface="+mj-cs"/>
              </a:defRPr>
            </a:lvl1pPr>
          </a:lstStyle>
          <a:p>
            <a:pPr lvl="0" algn="l" defTabSz="899010" rtl="0" eaLnBrk="1" latinLnBrk="0" hangingPunct="1">
              <a:spcBef>
                <a:spcPct val="0"/>
              </a:spcBef>
              <a:buNone/>
            </a:pPr>
            <a:r>
              <a:rPr lang="nl-NL" noProof="0" dirty="0" err="1" smtClean="0"/>
              <a:t>Insert</a:t>
            </a:r>
            <a:r>
              <a:rPr lang="nl-NL" noProof="0" dirty="0" smtClean="0"/>
              <a:t> </a:t>
            </a:r>
            <a:r>
              <a:rPr lang="nl-NL" noProof="0" dirty="0" err="1" smtClean="0"/>
              <a:t>heading</a:t>
            </a:r>
            <a:r>
              <a:rPr lang="nl-NL" noProof="0" dirty="0" smtClean="0"/>
              <a:t> </a:t>
            </a:r>
            <a:r>
              <a:rPr lang="nl-NL" noProof="0" dirty="0" err="1" smtClean="0"/>
              <a:t>here</a:t>
            </a:r>
            <a:r>
              <a:rPr lang="nl-NL" dirty="0" smtClean="0"/>
              <a:t> – </a:t>
            </a:r>
            <a:r>
              <a:rPr lang="nl-NL" dirty="0" err="1" smtClean="0"/>
              <a:t>Insert</a:t>
            </a:r>
            <a:r>
              <a:rPr lang="nl-NL" dirty="0" smtClean="0"/>
              <a:t> </a:t>
            </a:r>
            <a:r>
              <a:rPr lang="nl-NL" dirty="0" err="1" smtClean="0"/>
              <a:t>text</a:t>
            </a:r>
            <a:r>
              <a:rPr lang="nl-NL" dirty="0" smtClean="0"/>
              <a:t> </a:t>
            </a:r>
            <a:r>
              <a:rPr lang="nl-NL" dirty="0" err="1" smtClean="0"/>
              <a:t>here</a:t>
            </a:r>
            <a:endParaRPr lang="nl-NL" dirty="0"/>
          </a:p>
        </p:txBody>
      </p:sp>
      <p:sp>
        <p:nvSpPr>
          <p:cNvPr id="28" name="Text Placeholder 27"/>
          <p:cNvSpPr>
            <a:spLocks noGrp="1"/>
          </p:cNvSpPr>
          <p:nvPr>
            <p:ph type="body" sz="quarter" idx="37" hasCustomPrompt="1"/>
          </p:nvPr>
        </p:nvSpPr>
        <p:spPr>
          <a:xfrm>
            <a:off x="6188362" y="944096"/>
            <a:ext cx="5364480" cy="742390"/>
          </a:xfrm>
        </p:spPr>
        <p:txBody>
          <a:bodyPr vert="horz" lIns="0" tIns="0" rIns="0" bIns="0" rtlCol="0" anchor="t" anchorCtr="0">
            <a:noAutofit/>
          </a:bodyPr>
          <a:lstStyle>
            <a:lvl1pPr algn="l" defTabSz="899010" rtl="0" eaLnBrk="1" latinLnBrk="0" hangingPunct="1">
              <a:spcBef>
                <a:spcPct val="0"/>
              </a:spcBef>
              <a:buNone/>
              <a:defRPr lang="en-GB" sz="971" b="1" i="1" kern="1200" baseline="0" noProof="0" dirty="0" smtClean="0">
                <a:solidFill>
                  <a:schemeClr val="tx2"/>
                </a:solidFill>
                <a:latin typeface="+mj-lt"/>
                <a:ea typeface="+mj-ea"/>
                <a:cs typeface="+mj-cs"/>
              </a:defRPr>
            </a:lvl1pPr>
          </a:lstStyle>
          <a:p>
            <a:pPr lvl="0" algn="l" defTabSz="899010" rtl="0" eaLnBrk="1" latinLnBrk="0" hangingPunct="1">
              <a:spcBef>
                <a:spcPct val="0"/>
              </a:spcBef>
              <a:buNone/>
            </a:pPr>
            <a:r>
              <a:rPr lang="nl-NL" dirty="0" err="1" smtClean="0"/>
              <a:t>PwC</a:t>
            </a:r>
            <a:r>
              <a:rPr lang="nl-NL" dirty="0" smtClean="0"/>
              <a:t> view – </a:t>
            </a:r>
            <a:r>
              <a:rPr lang="nl-NL" dirty="0" err="1" smtClean="0"/>
              <a:t>Inserted</a:t>
            </a:r>
            <a:r>
              <a:rPr lang="nl-NL" dirty="0" smtClean="0"/>
              <a:t> </a:t>
            </a:r>
            <a:r>
              <a:rPr lang="nl-NL" dirty="0" err="1" smtClean="0"/>
              <a:t>text</a:t>
            </a:r>
            <a:r>
              <a:rPr lang="nl-NL" dirty="0" smtClean="0"/>
              <a:t> </a:t>
            </a:r>
            <a:r>
              <a:rPr lang="nl-NL" dirty="0" err="1" smtClean="0"/>
              <a:t>here</a:t>
            </a:r>
            <a:r>
              <a:rPr lang="nl-NL" dirty="0" smtClean="0"/>
              <a:t> </a:t>
            </a:r>
            <a:r>
              <a:rPr lang="nl-NL" dirty="0" err="1" smtClean="0"/>
              <a:t>should</a:t>
            </a:r>
            <a:r>
              <a:rPr lang="nl-NL" dirty="0" smtClean="0"/>
              <a:t> </a:t>
            </a:r>
            <a:r>
              <a:rPr lang="nl-NL" dirty="0" err="1" smtClean="0"/>
              <a:t>not</a:t>
            </a:r>
            <a:r>
              <a:rPr lang="nl-NL" dirty="0" smtClean="0"/>
              <a:t> </a:t>
            </a:r>
            <a:r>
              <a:rPr lang="nl-NL" dirty="0" err="1" smtClean="0"/>
              <a:t>be</a:t>
            </a:r>
            <a:r>
              <a:rPr lang="nl-NL" dirty="0" smtClean="0"/>
              <a:t> </a:t>
            </a:r>
            <a:r>
              <a:rPr lang="nl-NL" dirty="0" err="1" smtClean="0"/>
              <a:t>bold</a:t>
            </a:r>
            <a:r>
              <a:rPr lang="nl-NL" dirty="0" smtClean="0"/>
              <a:t>.</a:t>
            </a:r>
            <a:endParaRPr lang="nl-NL" dirty="0"/>
          </a:p>
        </p:txBody>
      </p:sp>
      <p:sp>
        <p:nvSpPr>
          <p:cNvPr id="34" name="Content Placeholder 2"/>
          <p:cNvSpPr>
            <a:spLocks noGrp="1"/>
          </p:cNvSpPr>
          <p:nvPr>
            <p:ph sz="quarter" idx="24"/>
            <p:custDataLst>
              <p:tags r:id="rId1"/>
            </p:custDataLst>
          </p:nvPr>
        </p:nvSpPr>
        <p:spPr>
          <a:xfrm>
            <a:off x="642851" y="1815353"/>
            <a:ext cx="10906298" cy="4308438"/>
          </a:xfrm>
        </p:spPr>
        <p:txBody>
          <a:bodyPr tIns="0" bIns="0"/>
          <a:lstStyle>
            <a:lvl5pPr>
              <a:defRPr/>
            </a:lvl5pPr>
            <a:lvl6pPr>
              <a:buAutoNum type="arabicPeriod"/>
              <a:defRPr/>
            </a:lvl6pPr>
            <a:lvl7pPr>
              <a:buAutoNum type="alphaLcPeriod"/>
              <a:defRPr/>
            </a:lvl7pPr>
            <a:lvl8pPr>
              <a:buAutoNum type="romanLcPeriod"/>
              <a:defRPr/>
            </a:lvl8pPr>
          </a:lstStyle>
          <a:p>
            <a:pPr lvl="0"/>
            <a:r>
              <a:rPr lang="nl-NL" noProof="0" dirty="0" smtClean="0"/>
              <a:t>Click </a:t>
            </a:r>
            <a:r>
              <a:rPr lang="nl-NL" noProof="0" dirty="0" err="1" smtClean="0"/>
              <a:t>to</a:t>
            </a:r>
            <a:r>
              <a:rPr lang="nl-NL" noProof="0" dirty="0" smtClean="0"/>
              <a:t> </a:t>
            </a:r>
            <a:r>
              <a:rPr lang="nl-NL" noProof="0" dirty="0" err="1" smtClean="0"/>
              <a:t>edit</a:t>
            </a:r>
            <a:r>
              <a:rPr lang="nl-NL" noProof="0" dirty="0" smtClean="0"/>
              <a:t> Master </a:t>
            </a:r>
            <a:r>
              <a:rPr lang="nl-NL" noProof="0" dirty="0" err="1" smtClean="0"/>
              <a:t>text</a:t>
            </a:r>
            <a:r>
              <a:rPr lang="nl-NL" noProof="0" dirty="0" smtClean="0"/>
              <a:t> </a:t>
            </a:r>
            <a:r>
              <a:rPr lang="nl-NL" noProof="0" dirty="0" err="1" smtClean="0"/>
              <a:t>styles</a:t>
            </a:r>
            <a:endParaRPr lang="nl-NL" noProof="0" dirty="0" smtClean="0"/>
          </a:p>
          <a:p>
            <a:pPr lvl="1"/>
            <a:r>
              <a:rPr lang="nl-NL" noProof="0" dirty="0" smtClean="0"/>
              <a:t>Second level</a:t>
            </a:r>
          </a:p>
          <a:p>
            <a:pPr lvl="2"/>
            <a:r>
              <a:rPr lang="nl-NL" noProof="0" dirty="0" err="1" smtClean="0"/>
              <a:t>Third</a:t>
            </a:r>
            <a:r>
              <a:rPr lang="nl-NL" noProof="0" dirty="0" smtClean="0"/>
              <a:t> level</a:t>
            </a:r>
          </a:p>
          <a:p>
            <a:pPr lvl="3"/>
            <a:r>
              <a:rPr lang="nl-NL" noProof="0" dirty="0" err="1" smtClean="0"/>
              <a:t>Fourth</a:t>
            </a:r>
            <a:r>
              <a:rPr lang="nl-NL" noProof="0" dirty="0" smtClean="0"/>
              <a:t> level</a:t>
            </a:r>
          </a:p>
          <a:p>
            <a:pPr lvl="4"/>
            <a:r>
              <a:rPr lang="nl-NL" noProof="0" dirty="0" err="1" smtClean="0"/>
              <a:t>Fifth</a:t>
            </a:r>
            <a:r>
              <a:rPr lang="nl-NL" noProof="0" dirty="0" smtClean="0"/>
              <a:t> level</a:t>
            </a:r>
          </a:p>
        </p:txBody>
      </p:sp>
      <p:cxnSp>
        <p:nvCxnSpPr>
          <p:cNvPr id="29" name="Straight Connector 28"/>
          <p:cNvCxnSpPr/>
          <p:nvPr userDrawn="1"/>
        </p:nvCxnSpPr>
        <p:spPr>
          <a:xfrm>
            <a:off x="641455" y="1748118"/>
            <a:ext cx="10904727" cy="0"/>
          </a:xfrm>
          <a:prstGeom prst="line">
            <a:avLst/>
          </a:prstGeom>
          <a:ln w="12700" cap="rnd">
            <a:solidFill>
              <a:schemeClr val="accent1"/>
            </a:solidFill>
            <a:prstDash val="sysDot"/>
          </a:ln>
        </p:spPr>
        <p:style>
          <a:lnRef idx="1">
            <a:schemeClr val="accent1"/>
          </a:lnRef>
          <a:fillRef idx="0">
            <a:schemeClr val="accent1"/>
          </a:fillRef>
          <a:effectRef idx="0">
            <a:schemeClr val="accent1"/>
          </a:effectRef>
          <a:fontRef idx="minor">
            <a:schemeClr val="tx1"/>
          </a:fontRef>
        </p:style>
      </p:cxnSp>
      <p:sp>
        <p:nvSpPr>
          <p:cNvPr id="14" name="PwC Text"/>
          <p:cNvSpPr txBox="1"/>
          <p:nvPr userDrawn="1"/>
        </p:nvSpPr>
        <p:spPr>
          <a:xfrm>
            <a:off x="642851" y="6454589"/>
            <a:ext cx="332509" cy="94550"/>
          </a:xfrm>
          <a:prstGeom prst="rect">
            <a:avLst/>
          </a:prstGeom>
          <a:noFill/>
        </p:spPr>
        <p:txBody>
          <a:bodyPr vert="horz" wrap="none" lIns="0" tIns="0" rIns="0" bIns="0" rtlCol="0" anchor="t" anchorCtr="0">
            <a:noAutofit/>
          </a:bodyPr>
          <a:lstStyle/>
          <a:p>
            <a:pPr defTabSz="899010">
              <a:lnSpc>
                <a:spcPts val="882"/>
              </a:lnSpc>
            </a:pPr>
            <a:r>
              <a:rPr lang="nl-NL" sz="794" noProof="1" smtClean="0">
                <a:solidFill>
                  <a:srgbClr val="000000"/>
                </a:solidFill>
                <a:cs typeface="Arial" pitchFamily="34" charset="0"/>
              </a:rPr>
              <a:t>PwC</a:t>
            </a:r>
            <a:endParaRPr lang="nl-NL" sz="794" noProof="1">
              <a:solidFill>
                <a:srgbClr val="000000"/>
              </a:solidFill>
              <a:cs typeface="Arial" pitchFamily="34" charset="0"/>
            </a:endParaRPr>
          </a:p>
        </p:txBody>
      </p:sp>
      <p:sp>
        <p:nvSpPr>
          <p:cNvPr id="17" name="Report Date"/>
          <p:cNvSpPr txBox="1"/>
          <p:nvPr userDrawn="1">
            <p:custDataLst>
              <p:tags r:id="rId2"/>
            </p:custDataLst>
          </p:nvPr>
        </p:nvSpPr>
        <p:spPr>
          <a:xfrm>
            <a:off x="11537736" y="6317429"/>
            <a:ext cx="65" cy="122213"/>
          </a:xfrm>
          <a:prstGeom prst="rect">
            <a:avLst/>
          </a:prstGeom>
          <a:noFill/>
        </p:spPr>
        <p:txBody>
          <a:bodyPr wrap="none" lIns="0" tIns="0" rIns="0" bIns="0" rtlCol="0">
            <a:spAutoFit/>
          </a:bodyPr>
          <a:lstStyle/>
          <a:p>
            <a:pPr indent="-242060" algn="r" defTabSz="899010">
              <a:spcAft>
                <a:spcPts val="794"/>
              </a:spcAft>
            </a:pPr>
            <a:endParaRPr lang="nl-NL" sz="794" noProof="1" smtClean="0">
              <a:solidFill>
                <a:srgbClr val="000000"/>
              </a:solidFill>
            </a:endParaRPr>
          </a:p>
        </p:txBody>
      </p:sp>
      <p:sp>
        <p:nvSpPr>
          <p:cNvPr id="15" name="Page Number"/>
          <p:cNvSpPr txBox="1"/>
          <p:nvPr userDrawn="1">
            <p:custDataLst>
              <p:tags r:id="rId3"/>
            </p:custDataLst>
          </p:nvPr>
        </p:nvSpPr>
        <p:spPr>
          <a:xfrm>
            <a:off x="11172306" y="6454588"/>
            <a:ext cx="387927" cy="137160"/>
          </a:xfrm>
          <a:prstGeom prst="rect">
            <a:avLst/>
          </a:prstGeom>
          <a:noFill/>
        </p:spPr>
        <p:txBody>
          <a:bodyPr wrap="none" lIns="0" tIns="0" rIns="0" bIns="0" rtlCol="0">
            <a:noAutofit/>
          </a:bodyPr>
          <a:lstStyle/>
          <a:p>
            <a:pPr algn="r" defTabSz="899010">
              <a:lnSpc>
                <a:spcPts val="882"/>
              </a:lnSpc>
            </a:pPr>
            <a:endParaRPr lang="nl-NL" sz="794" noProof="1" smtClean="0">
              <a:solidFill>
                <a:srgbClr val="000000"/>
              </a:solidFill>
            </a:endParaRPr>
          </a:p>
        </p:txBody>
      </p:sp>
      <p:sp>
        <p:nvSpPr>
          <p:cNvPr id="30" name="HeaderTOCPlaceholder"/>
          <p:cNvSpPr txBox="1"/>
          <p:nvPr userDrawn="1">
            <p:custDataLst>
              <p:tags r:id="rId4"/>
            </p:custDataLst>
          </p:nvPr>
        </p:nvSpPr>
        <p:spPr>
          <a:xfrm>
            <a:off x="4341091" y="621255"/>
            <a:ext cx="7199290" cy="122213"/>
          </a:xfrm>
          <a:prstGeom prst="rect">
            <a:avLst/>
          </a:prstGeom>
          <a:noFill/>
          <a:ln>
            <a:noFill/>
          </a:ln>
        </p:spPr>
        <p:txBody>
          <a:bodyPr wrap="square" lIns="0" tIns="0" rIns="0" bIns="0" rtlCol="0">
            <a:spAutoFit/>
          </a:bodyPr>
          <a:lstStyle/>
          <a:p>
            <a:pPr defTabSz="899010"/>
            <a:endParaRPr lang="nl-NL" sz="794" noProof="1" smtClean="0">
              <a:solidFill>
                <a:srgbClr val="000000"/>
              </a:solidFill>
              <a:cs typeface="Arial" pitchFamily="34" charset="0"/>
            </a:endParaRPr>
          </a:p>
        </p:txBody>
      </p:sp>
      <p:sp>
        <p:nvSpPr>
          <p:cNvPr id="19" name="Presentation Disclaimer" hidden="1"/>
          <p:cNvSpPr txBox="1"/>
          <p:nvPr userDrawn="1">
            <p:custDataLst>
              <p:tags r:id="rId5"/>
            </p:custDataLst>
          </p:nvPr>
        </p:nvSpPr>
        <p:spPr>
          <a:xfrm>
            <a:off x="4344786" y="6317429"/>
            <a:ext cx="65" cy="122213"/>
          </a:xfrm>
          <a:prstGeom prst="rect">
            <a:avLst/>
          </a:prstGeom>
          <a:noFill/>
        </p:spPr>
        <p:txBody>
          <a:bodyPr wrap="none" lIns="0" tIns="0" rIns="0" bIns="0" rtlCol="0" anchor="t" anchorCtr="0">
            <a:spAutoFit/>
          </a:bodyPr>
          <a:lstStyle/>
          <a:p>
            <a:pPr defTabSz="899010"/>
            <a:endParaRPr lang="nl-NL" sz="794" noProof="1" smtClean="0">
              <a:solidFill>
                <a:srgbClr val="000000"/>
              </a:solidFill>
            </a:endParaRPr>
          </a:p>
        </p:txBody>
      </p:sp>
      <p:cxnSp>
        <p:nvCxnSpPr>
          <p:cNvPr id="35" name="Frame Line"/>
          <p:cNvCxnSpPr/>
          <p:nvPr userDrawn="1"/>
        </p:nvCxnSpPr>
        <p:spPr>
          <a:xfrm flipV="1">
            <a:off x="461818" y="823408"/>
            <a:ext cx="11083639" cy="127059"/>
          </a:xfrm>
          <a:prstGeom prst="bentConnector3">
            <a:avLst>
              <a:gd name="adj1" fmla="val 0"/>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userDrawn="1"/>
        </p:nvCxnSpPr>
        <p:spPr>
          <a:xfrm>
            <a:off x="642851" y="6252882"/>
            <a:ext cx="10906299"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20" name="Section Footer"/>
          <p:cNvSpPr txBox="1"/>
          <p:nvPr userDrawn="1">
            <p:custDataLst>
              <p:tags r:id="rId6"/>
            </p:custDataLst>
          </p:nvPr>
        </p:nvSpPr>
        <p:spPr>
          <a:xfrm>
            <a:off x="642851" y="6317421"/>
            <a:ext cx="3513513" cy="122213"/>
          </a:xfrm>
          <a:prstGeom prst="rect">
            <a:avLst/>
          </a:prstGeom>
          <a:noFill/>
          <a:ln>
            <a:noFill/>
          </a:ln>
        </p:spPr>
        <p:txBody>
          <a:bodyPr wrap="square" lIns="0" tIns="0" rIns="0" bIns="0" rtlCol="0" anchor="b" anchorCtr="0">
            <a:spAutoFit/>
          </a:bodyPr>
          <a:lstStyle/>
          <a:p>
            <a:pPr defTabSz="899010"/>
            <a:endParaRPr lang="nl-NL" sz="794" noProof="1" smtClean="0">
              <a:solidFill>
                <a:srgbClr val="000000"/>
              </a:solidFill>
            </a:endParaRPr>
          </a:p>
        </p:txBody>
      </p:sp>
      <p:sp>
        <p:nvSpPr>
          <p:cNvPr id="25" name="Section Header"/>
          <p:cNvSpPr txBox="1"/>
          <p:nvPr userDrawn="1">
            <p:custDataLst>
              <p:tags r:id="rId7"/>
            </p:custDataLst>
          </p:nvPr>
        </p:nvSpPr>
        <p:spPr>
          <a:xfrm>
            <a:off x="642850" y="621254"/>
            <a:ext cx="3678035" cy="121024"/>
          </a:xfrm>
          <a:prstGeom prst="rect">
            <a:avLst/>
          </a:prstGeom>
          <a:noFill/>
        </p:spPr>
        <p:txBody>
          <a:bodyPr wrap="square" lIns="0" tIns="0" rIns="0" bIns="0" rtlCol="0" anchor="b" anchorCtr="0">
            <a:noAutofit/>
          </a:bodyPr>
          <a:lstStyle/>
          <a:p>
            <a:pPr defTabSz="899010"/>
            <a:endParaRPr lang="nl-NL" sz="794" noProof="1" smtClean="0">
              <a:solidFill>
                <a:srgbClr val="000000"/>
              </a:solidFill>
            </a:endParaRPr>
          </a:p>
        </p:txBody>
      </p:sp>
      <p:sp>
        <p:nvSpPr>
          <p:cNvPr id="21" name="Draft stamp" hidden="1"/>
          <p:cNvSpPr txBox="1"/>
          <p:nvPr userDrawn="1">
            <p:custDataLst>
              <p:tags r:id="rId8"/>
            </p:custDataLst>
          </p:nvPr>
        </p:nvSpPr>
        <p:spPr>
          <a:xfrm>
            <a:off x="4344786" y="6439538"/>
            <a:ext cx="2582487" cy="122213"/>
          </a:xfrm>
          <a:prstGeom prst="rect">
            <a:avLst/>
          </a:prstGeom>
          <a:noFill/>
          <a:ln>
            <a:noFill/>
          </a:ln>
        </p:spPr>
        <p:txBody>
          <a:bodyPr wrap="square" lIns="0" tIns="0" rIns="0" bIns="0" rtlCol="0">
            <a:spAutoFit/>
          </a:bodyPr>
          <a:lstStyle/>
          <a:p>
            <a:pPr defTabSz="899010"/>
            <a:endParaRPr lang="nl-NL" sz="794" noProof="1">
              <a:solidFill>
                <a:srgbClr val="000000"/>
              </a:solidFill>
            </a:endParaRPr>
          </a:p>
        </p:txBody>
      </p:sp>
      <p:sp>
        <p:nvSpPr>
          <p:cNvPr id="23" name="Date/Filepath" hidden="1"/>
          <p:cNvSpPr txBox="1"/>
          <p:nvPr userDrawn="1">
            <p:custDataLst>
              <p:tags r:id="rId9"/>
            </p:custDataLst>
          </p:nvPr>
        </p:nvSpPr>
        <p:spPr>
          <a:xfrm>
            <a:off x="3999350" y="145214"/>
            <a:ext cx="7536873" cy="244426"/>
          </a:xfrm>
          <a:prstGeom prst="rect">
            <a:avLst/>
          </a:prstGeom>
          <a:noFill/>
        </p:spPr>
        <p:txBody>
          <a:bodyPr wrap="square" lIns="0" tIns="0" rIns="0" bIns="0" rtlCol="0" anchor="b" anchorCtr="0">
            <a:spAutoFit/>
          </a:bodyPr>
          <a:lstStyle/>
          <a:p>
            <a:pPr algn="r" defTabSz="899010"/>
            <a:r>
              <a:rPr lang="nl-NL" sz="794" noProof="1" smtClean="0">
                <a:solidFill>
                  <a:srgbClr val="000000"/>
                </a:solidFill>
              </a:rPr>
              <a:t>20-11-2015 \\NLUTRFIL201\L_E_66006_Data_Sustainability$\Other\Projecten\VNG\5. Eindrapportage\Finale klantreis energiebesparing 151118_legenda aangepast.pptx</a:t>
            </a:r>
            <a:endParaRPr lang="nl-NL" sz="794" noProof="1">
              <a:solidFill>
                <a:srgbClr val="000000"/>
              </a:solidFill>
            </a:endParaRPr>
          </a:p>
        </p:txBody>
      </p:sp>
      <p:sp>
        <p:nvSpPr>
          <p:cNvPr id="24" name="Slide Tags" hidden="1"/>
          <p:cNvSpPr txBox="1"/>
          <p:nvPr userDrawn="1">
            <p:custDataLst>
              <p:tags r:id="rId10"/>
            </p:custDataLst>
          </p:nvPr>
        </p:nvSpPr>
        <p:spPr>
          <a:xfrm>
            <a:off x="0" y="201706"/>
            <a:ext cx="1939636" cy="241733"/>
          </a:xfrm>
          <a:prstGeom prst="rect">
            <a:avLst/>
          </a:prstGeom>
          <a:noFill/>
        </p:spPr>
        <p:txBody>
          <a:bodyPr wrap="square" rtlCol="0">
            <a:spAutoFit/>
          </a:bodyPr>
          <a:lstStyle/>
          <a:p>
            <a:pPr defTabSz="899010"/>
            <a:r>
              <a:rPr lang="nl-NL" sz="971" noProof="1" smtClean="0">
                <a:solidFill>
                  <a:srgbClr val="000000"/>
                </a:solidFill>
              </a:rPr>
              <a:t>Slide Tags</a:t>
            </a:r>
            <a:endParaRPr lang="nl-NL" sz="971" noProof="1">
              <a:solidFill>
                <a:srgbClr val="000000"/>
              </a:solidFill>
            </a:endParaRPr>
          </a:p>
        </p:txBody>
      </p:sp>
    </p:spTree>
    <p:extLst>
      <p:ext uri="{BB962C8B-B14F-4D97-AF65-F5344CB8AC3E}">
        <p14:creationId xmlns:p14="http://schemas.microsoft.com/office/powerpoint/2010/main" val="7819253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ER: Two">
    <p:spTree>
      <p:nvGrpSpPr>
        <p:cNvPr id="1" name=""/>
        <p:cNvGrpSpPr/>
        <p:nvPr/>
      </p:nvGrpSpPr>
      <p:grpSpPr>
        <a:xfrm>
          <a:off x="0" y="0"/>
          <a:ext cx="0" cy="0"/>
          <a:chOff x="0" y="0"/>
          <a:chExt cx="0" cy="0"/>
        </a:xfrm>
      </p:grpSpPr>
      <p:sp>
        <p:nvSpPr>
          <p:cNvPr id="30" name="Banner Statement"/>
          <p:cNvSpPr>
            <a:spLocks noGrp="1"/>
          </p:cNvSpPr>
          <p:nvPr>
            <p:ph type="title" hasCustomPrompt="1"/>
          </p:nvPr>
        </p:nvSpPr>
        <p:spPr>
          <a:xfrm>
            <a:off x="642851" y="943983"/>
            <a:ext cx="5360785" cy="742278"/>
          </a:xfrm>
        </p:spPr>
        <p:txBody>
          <a:bodyPr vert="horz" lIns="0" tIns="0" rIns="0" bIns="0" rtlCol="0" anchor="t" anchorCtr="0">
            <a:noAutofit/>
          </a:bodyPr>
          <a:lstStyle>
            <a:lvl1pPr algn="l" defTabSz="899010" rtl="0" eaLnBrk="1" latinLnBrk="0" hangingPunct="1">
              <a:spcBef>
                <a:spcPct val="0"/>
              </a:spcBef>
              <a:buNone/>
              <a:defRPr lang="en-GB" sz="971" b="1" i="0" kern="1200" baseline="0" noProof="0" dirty="0">
                <a:solidFill>
                  <a:schemeClr val="tx2"/>
                </a:solidFill>
                <a:latin typeface="+mj-lt"/>
                <a:ea typeface="+mj-ea"/>
                <a:cs typeface="+mj-cs"/>
              </a:defRPr>
            </a:lvl1pPr>
          </a:lstStyle>
          <a:p>
            <a:pPr lvl="0" algn="l" defTabSz="899010" rtl="0" eaLnBrk="1" latinLnBrk="0" hangingPunct="1">
              <a:spcBef>
                <a:spcPct val="0"/>
              </a:spcBef>
              <a:buNone/>
            </a:pPr>
            <a:r>
              <a:rPr lang="nl-NL" noProof="0" dirty="0" err="1" smtClean="0"/>
              <a:t>Insert</a:t>
            </a:r>
            <a:r>
              <a:rPr lang="nl-NL" noProof="0" dirty="0" smtClean="0"/>
              <a:t> </a:t>
            </a:r>
            <a:r>
              <a:rPr lang="nl-NL" noProof="0" dirty="0" err="1" smtClean="0"/>
              <a:t>heading</a:t>
            </a:r>
            <a:r>
              <a:rPr lang="nl-NL" noProof="0" dirty="0" smtClean="0"/>
              <a:t> </a:t>
            </a:r>
            <a:r>
              <a:rPr lang="nl-NL" noProof="0" dirty="0" err="1" smtClean="0"/>
              <a:t>here</a:t>
            </a:r>
            <a:r>
              <a:rPr lang="nl-NL" dirty="0" smtClean="0"/>
              <a:t> – </a:t>
            </a:r>
            <a:r>
              <a:rPr lang="nl-NL" dirty="0" err="1" smtClean="0"/>
              <a:t>Insert</a:t>
            </a:r>
            <a:r>
              <a:rPr lang="nl-NL" dirty="0" smtClean="0"/>
              <a:t> </a:t>
            </a:r>
            <a:r>
              <a:rPr lang="nl-NL" dirty="0" err="1" smtClean="0"/>
              <a:t>text</a:t>
            </a:r>
            <a:r>
              <a:rPr lang="nl-NL" dirty="0" smtClean="0"/>
              <a:t> </a:t>
            </a:r>
            <a:r>
              <a:rPr lang="nl-NL" dirty="0" err="1" smtClean="0"/>
              <a:t>here</a:t>
            </a:r>
            <a:endParaRPr lang="nl-NL" dirty="0"/>
          </a:p>
        </p:txBody>
      </p:sp>
      <p:sp>
        <p:nvSpPr>
          <p:cNvPr id="35" name="Text Placeholder 27"/>
          <p:cNvSpPr>
            <a:spLocks noGrp="1"/>
          </p:cNvSpPr>
          <p:nvPr>
            <p:ph type="body" sz="quarter" idx="37" hasCustomPrompt="1"/>
          </p:nvPr>
        </p:nvSpPr>
        <p:spPr>
          <a:xfrm>
            <a:off x="6188362" y="944096"/>
            <a:ext cx="5364480" cy="742390"/>
          </a:xfrm>
        </p:spPr>
        <p:txBody>
          <a:bodyPr vert="horz" lIns="0" tIns="0" rIns="0" bIns="0" rtlCol="0" anchor="t" anchorCtr="0">
            <a:noAutofit/>
          </a:bodyPr>
          <a:lstStyle>
            <a:lvl1pPr algn="l" defTabSz="899010" rtl="0" eaLnBrk="1" latinLnBrk="0" hangingPunct="1">
              <a:spcBef>
                <a:spcPct val="0"/>
              </a:spcBef>
              <a:buNone/>
              <a:defRPr lang="en-GB" sz="971" b="1" i="1" kern="1200" baseline="0" noProof="0" dirty="0" smtClean="0">
                <a:solidFill>
                  <a:schemeClr val="tx2"/>
                </a:solidFill>
                <a:latin typeface="+mj-lt"/>
                <a:ea typeface="+mj-ea"/>
                <a:cs typeface="+mj-cs"/>
              </a:defRPr>
            </a:lvl1pPr>
          </a:lstStyle>
          <a:p>
            <a:pPr lvl="0" algn="l" defTabSz="899010" rtl="0" eaLnBrk="1" latinLnBrk="0" hangingPunct="1">
              <a:spcBef>
                <a:spcPct val="0"/>
              </a:spcBef>
              <a:buNone/>
            </a:pPr>
            <a:r>
              <a:rPr lang="nl-NL" dirty="0" err="1" smtClean="0"/>
              <a:t>PwC</a:t>
            </a:r>
            <a:r>
              <a:rPr lang="nl-NL" dirty="0" smtClean="0"/>
              <a:t> view – </a:t>
            </a:r>
            <a:r>
              <a:rPr lang="nl-NL" dirty="0" err="1" smtClean="0"/>
              <a:t>Inserted</a:t>
            </a:r>
            <a:r>
              <a:rPr lang="nl-NL" dirty="0" smtClean="0"/>
              <a:t> </a:t>
            </a:r>
            <a:r>
              <a:rPr lang="nl-NL" dirty="0" err="1" smtClean="0"/>
              <a:t>text</a:t>
            </a:r>
            <a:r>
              <a:rPr lang="nl-NL" dirty="0" smtClean="0"/>
              <a:t> </a:t>
            </a:r>
            <a:r>
              <a:rPr lang="nl-NL" dirty="0" err="1" smtClean="0"/>
              <a:t>here</a:t>
            </a:r>
            <a:r>
              <a:rPr lang="nl-NL" dirty="0" smtClean="0"/>
              <a:t> </a:t>
            </a:r>
            <a:r>
              <a:rPr lang="nl-NL" dirty="0" err="1" smtClean="0"/>
              <a:t>should</a:t>
            </a:r>
            <a:r>
              <a:rPr lang="nl-NL" dirty="0" smtClean="0"/>
              <a:t> </a:t>
            </a:r>
            <a:r>
              <a:rPr lang="nl-NL" dirty="0" err="1" smtClean="0"/>
              <a:t>not</a:t>
            </a:r>
            <a:r>
              <a:rPr lang="nl-NL" dirty="0" smtClean="0"/>
              <a:t> </a:t>
            </a:r>
            <a:r>
              <a:rPr lang="nl-NL" dirty="0" err="1" smtClean="0"/>
              <a:t>be</a:t>
            </a:r>
            <a:r>
              <a:rPr lang="nl-NL" dirty="0" smtClean="0"/>
              <a:t> </a:t>
            </a:r>
            <a:r>
              <a:rPr lang="nl-NL" dirty="0" err="1" smtClean="0"/>
              <a:t>bold</a:t>
            </a:r>
            <a:r>
              <a:rPr lang="nl-NL" dirty="0" smtClean="0"/>
              <a:t>.</a:t>
            </a:r>
          </a:p>
        </p:txBody>
      </p:sp>
      <p:sp>
        <p:nvSpPr>
          <p:cNvPr id="34" name="Content Placeholder 2"/>
          <p:cNvSpPr>
            <a:spLocks noGrp="1"/>
          </p:cNvSpPr>
          <p:nvPr>
            <p:ph sz="quarter" idx="24"/>
            <p:custDataLst>
              <p:tags r:id="rId1"/>
            </p:custDataLst>
          </p:nvPr>
        </p:nvSpPr>
        <p:spPr>
          <a:xfrm>
            <a:off x="642852" y="1815353"/>
            <a:ext cx="5359977" cy="4308438"/>
          </a:xfrm>
        </p:spPr>
        <p:txBody>
          <a:bodyPr tIns="0" bIns="0"/>
          <a:lstStyle/>
          <a:p>
            <a:pPr lvl="0"/>
            <a:r>
              <a:rPr lang="nl-NL" noProof="0" dirty="0" smtClean="0"/>
              <a:t>Click </a:t>
            </a:r>
            <a:r>
              <a:rPr lang="nl-NL" noProof="0" dirty="0" err="1" smtClean="0"/>
              <a:t>to</a:t>
            </a:r>
            <a:r>
              <a:rPr lang="nl-NL" noProof="0" dirty="0" smtClean="0"/>
              <a:t> </a:t>
            </a:r>
            <a:r>
              <a:rPr lang="nl-NL" noProof="0" dirty="0" err="1" smtClean="0"/>
              <a:t>edit</a:t>
            </a:r>
            <a:r>
              <a:rPr lang="nl-NL" noProof="0" dirty="0" smtClean="0"/>
              <a:t> Master </a:t>
            </a:r>
            <a:r>
              <a:rPr lang="nl-NL" noProof="0" dirty="0" err="1" smtClean="0"/>
              <a:t>text</a:t>
            </a:r>
            <a:r>
              <a:rPr lang="nl-NL" noProof="0" dirty="0" smtClean="0"/>
              <a:t> </a:t>
            </a:r>
            <a:r>
              <a:rPr lang="nl-NL" noProof="0" dirty="0" err="1" smtClean="0"/>
              <a:t>styles</a:t>
            </a:r>
            <a:endParaRPr lang="nl-NL" noProof="0" dirty="0" smtClean="0"/>
          </a:p>
          <a:p>
            <a:pPr lvl="1"/>
            <a:r>
              <a:rPr lang="nl-NL" noProof="0" dirty="0" smtClean="0"/>
              <a:t>Second level</a:t>
            </a:r>
          </a:p>
          <a:p>
            <a:pPr lvl="2"/>
            <a:r>
              <a:rPr lang="nl-NL" noProof="0" dirty="0" err="1" smtClean="0"/>
              <a:t>Third</a:t>
            </a:r>
            <a:r>
              <a:rPr lang="nl-NL" noProof="0" dirty="0" smtClean="0"/>
              <a:t> level</a:t>
            </a:r>
          </a:p>
          <a:p>
            <a:pPr lvl="3"/>
            <a:r>
              <a:rPr lang="nl-NL" noProof="0" dirty="0" err="1" smtClean="0"/>
              <a:t>Fourth</a:t>
            </a:r>
            <a:r>
              <a:rPr lang="nl-NL" noProof="0" dirty="0" smtClean="0"/>
              <a:t> level</a:t>
            </a:r>
          </a:p>
          <a:p>
            <a:pPr lvl="4"/>
            <a:r>
              <a:rPr lang="nl-NL" noProof="0" dirty="0" err="1" smtClean="0"/>
              <a:t>Fifth</a:t>
            </a:r>
            <a:r>
              <a:rPr lang="nl-NL" noProof="0" dirty="0" smtClean="0"/>
              <a:t> level</a:t>
            </a:r>
            <a:endParaRPr lang="nl-NL" noProof="0" dirty="0"/>
          </a:p>
        </p:txBody>
      </p:sp>
      <p:sp>
        <p:nvSpPr>
          <p:cNvPr id="36" name="Content Placeholder 3"/>
          <p:cNvSpPr>
            <a:spLocks noGrp="1"/>
          </p:cNvSpPr>
          <p:nvPr>
            <p:ph sz="quarter" idx="25"/>
            <p:custDataLst>
              <p:tags r:id="rId2"/>
            </p:custDataLst>
          </p:nvPr>
        </p:nvSpPr>
        <p:spPr>
          <a:xfrm>
            <a:off x="6189327" y="1815353"/>
            <a:ext cx="5364480" cy="4308438"/>
          </a:xfrm>
        </p:spPr>
        <p:txBody>
          <a:bodyPr tIns="0" bIns="0"/>
          <a:lstStyle>
            <a:lvl5pPr>
              <a:defRPr/>
            </a:lvl5pPr>
          </a:lstStyle>
          <a:p>
            <a:pPr lvl="0"/>
            <a:r>
              <a:rPr lang="nl-NL" noProof="0" dirty="0" smtClean="0"/>
              <a:t>Click </a:t>
            </a:r>
            <a:r>
              <a:rPr lang="nl-NL" noProof="0" dirty="0" err="1" smtClean="0"/>
              <a:t>to</a:t>
            </a:r>
            <a:r>
              <a:rPr lang="nl-NL" noProof="0" dirty="0" smtClean="0"/>
              <a:t> </a:t>
            </a:r>
            <a:r>
              <a:rPr lang="nl-NL" noProof="0" dirty="0" err="1" smtClean="0"/>
              <a:t>edit</a:t>
            </a:r>
            <a:r>
              <a:rPr lang="nl-NL" noProof="0" dirty="0" smtClean="0"/>
              <a:t> Master </a:t>
            </a:r>
            <a:r>
              <a:rPr lang="nl-NL" noProof="0" dirty="0" err="1" smtClean="0"/>
              <a:t>text</a:t>
            </a:r>
            <a:r>
              <a:rPr lang="nl-NL" noProof="0" dirty="0" smtClean="0"/>
              <a:t> </a:t>
            </a:r>
            <a:r>
              <a:rPr lang="nl-NL" noProof="0" dirty="0" err="1" smtClean="0"/>
              <a:t>styles</a:t>
            </a:r>
            <a:endParaRPr lang="nl-NL" noProof="0" dirty="0" smtClean="0"/>
          </a:p>
          <a:p>
            <a:pPr lvl="1"/>
            <a:r>
              <a:rPr lang="nl-NL" noProof="0" dirty="0" smtClean="0"/>
              <a:t>Second level</a:t>
            </a:r>
          </a:p>
          <a:p>
            <a:pPr lvl="2"/>
            <a:r>
              <a:rPr lang="nl-NL" noProof="0" dirty="0" err="1" smtClean="0"/>
              <a:t>Third</a:t>
            </a:r>
            <a:r>
              <a:rPr lang="nl-NL" noProof="0" dirty="0" smtClean="0"/>
              <a:t> level</a:t>
            </a:r>
          </a:p>
          <a:p>
            <a:pPr lvl="3"/>
            <a:r>
              <a:rPr lang="nl-NL" noProof="0" dirty="0" err="1" smtClean="0"/>
              <a:t>Fourth</a:t>
            </a:r>
            <a:r>
              <a:rPr lang="nl-NL" noProof="0" dirty="0" smtClean="0"/>
              <a:t> level</a:t>
            </a:r>
          </a:p>
          <a:p>
            <a:pPr lvl="4"/>
            <a:r>
              <a:rPr lang="nl-NL" noProof="0" dirty="0" err="1" smtClean="0"/>
              <a:t>Fifth</a:t>
            </a:r>
            <a:r>
              <a:rPr lang="nl-NL" noProof="0" dirty="0" smtClean="0"/>
              <a:t> level</a:t>
            </a:r>
            <a:endParaRPr lang="nl-NL" noProof="0" dirty="0"/>
          </a:p>
        </p:txBody>
      </p:sp>
      <p:cxnSp>
        <p:nvCxnSpPr>
          <p:cNvPr id="37" name="Straight Connector 36"/>
          <p:cNvCxnSpPr/>
          <p:nvPr userDrawn="1"/>
        </p:nvCxnSpPr>
        <p:spPr>
          <a:xfrm>
            <a:off x="641455" y="1748118"/>
            <a:ext cx="10904727" cy="0"/>
          </a:xfrm>
          <a:prstGeom prst="line">
            <a:avLst/>
          </a:prstGeom>
          <a:ln w="12700" cap="rnd">
            <a:solidFill>
              <a:schemeClr val="accent1"/>
            </a:solidFill>
            <a:prstDash val="sysDot"/>
          </a:ln>
        </p:spPr>
        <p:style>
          <a:lnRef idx="1">
            <a:schemeClr val="accent1"/>
          </a:lnRef>
          <a:fillRef idx="0">
            <a:schemeClr val="accent1"/>
          </a:fillRef>
          <a:effectRef idx="0">
            <a:schemeClr val="accent1"/>
          </a:effectRef>
          <a:fontRef idx="minor">
            <a:schemeClr val="tx1"/>
          </a:fontRef>
        </p:style>
      </p:cxnSp>
      <p:sp>
        <p:nvSpPr>
          <p:cNvPr id="22" name="PwC Text"/>
          <p:cNvSpPr txBox="1"/>
          <p:nvPr userDrawn="1"/>
        </p:nvSpPr>
        <p:spPr>
          <a:xfrm>
            <a:off x="642851" y="6454589"/>
            <a:ext cx="332509" cy="94550"/>
          </a:xfrm>
          <a:prstGeom prst="rect">
            <a:avLst/>
          </a:prstGeom>
          <a:noFill/>
        </p:spPr>
        <p:txBody>
          <a:bodyPr vert="horz" wrap="none" lIns="0" tIns="0" rIns="0" bIns="0" rtlCol="0" anchor="t" anchorCtr="0">
            <a:noAutofit/>
          </a:bodyPr>
          <a:lstStyle/>
          <a:p>
            <a:pPr defTabSz="899010">
              <a:lnSpc>
                <a:spcPts val="882"/>
              </a:lnSpc>
            </a:pPr>
            <a:r>
              <a:rPr lang="nl-NL" sz="794" noProof="1" smtClean="0">
                <a:solidFill>
                  <a:srgbClr val="000000"/>
                </a:solidFill>
                <a:cs typeface="Arial" pitchFamily="34" charset="0"/>
              </a:rPr>
              <a:t>PwC</a:t>
            </a:r>
            <a:endParaRPr lang="nl-NL" sz="794" noProof="1">
              <a:solidFill>
                <a:srgbClr val="000000"/>
              </a:solidFill>
              <a:cs typeface="Arial" pitchFamily="34" charset="0"/>
            </a:endParaRPr>
          </a:p>
        </p:txBody>
      </p:sp>
      <p:sp>
        <p:nvSpPr>
          <p:cNvPr id="23" name="Report Date"/>
          <p:cNvSpPr txBox="1"/>
          <p:nvPr userDrawn="1">
            <p:custDataLst>
              <p:tags r:id="rId3"/>
            </p:custDataLst>
          </p:nvPr>
        </p:nvSpPr>
        <p:spPr>
          <a:xfrm>
            <a:off x="11537736" y="6317429"/>
            <a:ext cx="65" cy="122213"/>
          </a:xfrm>
          <a:prstGeom prst="rect">
            <a:avLst/>
          </a:prstGeom>
          <a:noFill/>
        </p:spPr>
        <p:txBody>
          <a:bodyPr wrap="none" lIns="0" tIns="0" rIns="0" bIns="0" rtlCol="0">
            <a:spAutoFit/>
          </a:bodyPr>
          <a:lstStyle/>
          <a:p>
            <a:pPr indent="-242060" algn="r" defTabSz="899010">
              <a:spcAft>
                <a:spcPts val="794"/>
              </a:spcAft>
            </a:pPr>
            <a:endParaRPr lang="nl-NL" sz="794" noProof="1" smtClean="0">
              <a:solidFill>
                <a:srgbClr val="000000"/>
              </a:solidFill>
            </a:endParaRPr>
          </a:p>
        </p:txBody>
      </p:sp>
      <p:sp>
        <p:nvSpPr>
          <p:cNvPr id="27" name="Page Number"/>
          <p:cNvSpPr txBox="1"/>
          <p:nvPr userDrawn="1">
            <p:custDataLst>
              <p:tags r:id="rId4"/>
            </p:custDataLst>
          </p:nvPr>
        </p:nvSpPr>
        <p:spPr>
          <a:xfrm>
            <a:off x="11172306" y="6454588"/>
            <a:ext cx="387927" cy="137160"/>
          </a:xfrm>
          <a:prstGeom prst="rect">
            <a:avLst/>
          </a:prstGeom>
          <a:noFill/>
        </p:spPr>
        <p:txBody>
          <a:bodyPr wrap="none" lIns="0" tIns="0" rIns="0" bIns="0" rtlCol="0">
            <a:noAutofit/>
          </a:bodyPr>
          <a:lstStyle/>
          <a:p>
            <a:pPr algn="r" defTabSz="899010">
              <a:lnSpc>
                <a:spcPts val="882"/>
              </a:lnSpc>
            </a:pPr>
            <a:endParaRPr lang="nl-NL" sz="794" noProof="1" smtClean="0">
              <a:solidFill>
                <a:srgbClr val="000000"/>
              </a:solidFill>
            </a:endParaRPr>
          </a:p>
        </p:txBody>
      </p:sp>
      <p:sp>
        <p:nvSpPr>
          <p:cNvPr id="28" name="HeaderTOCPlaceholder"/>
          <p:cNvSpPr txBox="1"/>
          <p:nvPr userDrawn="1">
            <p:custDataLst>
              <p:tags r:id="rId5"/>
            </p:custDataLst>
          </p:nvPr>
        </p:nvSpPr>
        <p:spPr>
          <a:xfrm>
            <a:off x="4341091" y="621255"/>
            <a:ext cx="7199290" cy="122213"/>
          </a:xfrm>
          <a:prstGeom prst="rect">
            <a:avLst/>
          </a:prstGeom>
          <a:noFill/>
          <a:ln>
            <a:noFill/>
          </a:ln>
        </p:spPr>
        <p:txBody>
          <a:bodyPr wrap="square" lIns="0" tIns="0" rIns="0" bIns="0" rtlCol="0">
            <a:spAutoFit/>
          </a:bodyPr>
          <a:lstStyle/>
          <a:p>
            <a:pPr defTabSz="899010"/>
            <a:endParaRPr lang="nl-NL" sz="794" noProof="1" smtClean="0">
              <a:solidFill>
                <a:srgbClr val="000000"/>
              </a:solidFill>
              <a:cs typeface="Arial" pitchFamily="34" charset="0"/>
            </a:endParaRPr>
          </a:p>
        </p:txBody>
      </p:sp>
      <p:sp>
        <p:nvSpPr>
          <p:cNvPr id="31" name="Presentation Disclaimer" hidden="1"/>
          <p:cNvSpPr txBox="1"/>
          <p:nvPr userDrawn="1">
            <p:custDataLst>
              <p:tags r:id="rId6"/>
            </p:custDataLst>
          </p:nvPr>
        </p:nvSpPr>
        <p:spPr>
          <a:xfrm>
            <a:off x="4344786" y="6317429"/>
            <a:ext cx="65" cy="122213"/>
          </a:xfrm>
          <a:prstGeom prst="rect">
            <a:avLst/>
          </a:prstGeom>
          <a:noFill/>
        </p:spPr>
        <p:txBody>
          <a:bodyPr wrap="none" lIns="0" tIns="0" rIns="0" bIns="0" rtlCol="0" anchor="t" anchorCtr="0">
            <a:spAutoFit/>
          </a:bodyPr>
          <a:lstStyle/>
          <a:p>
            <a:pPr defTabSz="899010"/>
            <a:endParaRPr lang="nl-NL" sz="794" noProof="1" smtClean="0">
              <a:solidFill>
                <a:srgbClr val="000000"/>
              </a:solidFill>
            </a:endParaRPr>
          </a:p>
        </p:txBody>
      </p:sp>
      <p:cxnSp>
        <p:nvCxnSpPr>
          <p:cNvPr id="33" name="Straight Connector 32"/>
          <p:cNvCxnSpPr/>
          <p:nvPr userDrawn="1"/>
        </p:nvCxnSpPr>
        <p:spPr>
          <a:xfrm>
            <a:off x="642851" y="6252882"/>
            <a:ext cx="10906299"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39" name="Section Footer"/>
          <p:cNvSpPr txBox="1"/>
          <p:nvPr userDrawn="1">
            <p:custDataLst>
              <p:tags r:id="rId7"/>
            </p:custDataLst>
          </p:nvPr>
        </p:nvSpPr>
        <p:spPr>
          <a:xfrm>
            <a:off x="642851" y="6317421"/>
            <a:ext cx="3513513" cy="122213"/>
          </a:xfrm>
          <a:prstGeom prst="rect">
            <a:avLst/>
          </a:prstGeom>
          <a:noFill/>
          <a:ln>
            <a:noFill/>
          </a:ln>
        </p:spPr>
        <p:txBody>
          <a:bodyPr wrap="square" lIns="0" tIns="0" rIns="0" bIns="0" rtlCol="0" anchor="b" anchorCtr="0">
            <a:spAutoFit/>
          </a:bodyPr>
          <a:lstStyle/>
          <a:p>
            <a:pPr defTabSz="899010"/>
            <a:endParaRPr lang="nl-NL" sz="794" noProof="1" smtClean="0">
              <a:solidFill>
                <a:srgbClr val="000000"/>
              </a:solidFill>
            </a:endParaRPr>
          </a:p>
        </p:txBody>
      </p:sp>
      <p:sp>
        <p:nvSpPr>
          <p:cNvPr id="29" name="Section Header"/>
          <p:cNvSpPr txBox="1"/>
          <p:nvPr userDrawn="1">
            <p:custDataLst>
              <p:tags r:id="rId8"/>
            </p:custDataLst>
          </p:nvPr>
        </p:nvSpPr>
        <p:spPr>
          <a:xfrm>
            <a:off x="642850" y="621254"/>
            <a:ext cx="3678035" cy="121024"/>
          </a:xfrm>
          <a:prstGeom prst="rect">
            <a:avLst/>
          </a:prstGeom>
          <a:noFill/>
        </p:spPr>
        <p:txBody>
          <a:bodyPr wrap="square" lIns="0" tIns="0" rIns="0" bIns="0" rtlCol="0" anchor="b" anchorCtr="0">
            <a:noAutofit/>
          </a:bodyPr>
          <a:lstStyle/>
          <a:p>
            <a:pPr defTabSz="899010"/>
            <a:endParaRPr lang="nl-NL" sz="794" noProof="1" smtClean="0">
              <a:solidFill>
                <a:srgbClr val="000000"/>
              </a:solidFill>
            </a:endParaRPr>
          </a:p>
        </p:txBody>
      </p:sp>
      <p:sp>
        <p:nvSpPr>
          <p:cNvPr id="25" name="Draft stamp" hidden="1"/>
          <p:cNvSpPr txBox="1"/>
          <p:nvPr userDrawn="1">
            <p:custDataLst>
              <p:tags r:id="rId9"/>
            </p:custDataLst>
          </p:nvPr>
        </p:nvSpPr>
        <p:spPr>
          <a:xfrm>
            <a:off x="4344786" y="6439538"/>
            <a:ext cx="2582487" cy="122213"/>
          </a:xfrm>
          <a:prstGeom prst="rect">
            <a:avLst/>
          </a:prstGeom>
          <a:noFill/>
          <a:ln>
            <a:noFill/>
          </a:ln>
        </p:spPr>
        <p:txBody>
          <a:bodyPr wrap="square" lIns="0" tIns="0" rIns="0" bIns="0" rtlCol="0">
            <a:spAutoFit/>
          </a:bodyPr>
          <a:lstStyle/>
          <a:p>
            <a:pPr defTabSz="899010"/>
            <a:endParaRPr lang="nl-NL" sz="794" noProof="1">
              <a:solidFill>
                <a:srgbClr val="000000"/>
              </a:solidFill>
            </a:endParaRPr>
          </a:p>
        </p:txBody>
      </p:sp>
      <p:sp>
        <p:nvSpPr>
          <p:cNvPr id="21" name="Date/Filepath" hidden="1"/>
          <p:cNvSpPr txBox="1"/>
          <p:nvPr userDrawn="1">
            <p:custDataLst>
              <p:tags r:id="rId10"/>
            </p:custDataLst>
          </p:nvPr>
        </p:nvSpPr>
        <p:spPr>
          <a:xfrm>
            <a:off x="3999350" y="145214"/>
            <a:ext cx="7536873" cy="244426"/>
          </a:xfrm>
          <a:prstGeom prst="rect">
            <a:avLst/>
          </a:prstGeom>
          <a:noFill/>
        </p:spPr>
        <p:txBody>
          <a:bodyPr wrap="square" lIns="0" tIns="0" rIns="0" bIns="0" rtlCol="0" anchor="b" anchorCtr="0">
            <a:spAutoFit/>
          </a:bodyPr>
          <a:lstStyle/>
          <a:p>
            <a:pPr algn="r" defTabSz="899010"/>
            <a:r>
              <a:rPr lang="nl-NL" sz="794" noProof="1" smtClean="0">
                <a:solidFill>
                  <a:srgbClr val="000000"/>
                </a:solidFill>
              </a:rPr>
              <a:t>20-11-2015 \\NLUTRFIL201\L_E_66006_Data_Sustainability$\Other\Projecten\VNG\5. Eindrapportage\Finale klantreis energiebesparing 151118_legenda aangepast.pptx</a:t>
            </a:r>
            <a:endParaRPr lang="nl-NL" sz="794" noProof="1">
              <a:solidFill>
                <a:srgbClr val="000000"/>
              </a:solidFill>
            </a:endParaRPr>
          </a:p>
        </p:txBody>
      </p:sp>
      <p:sp>
        <p:nvSpPr>
          <p:cNvPr id="19" name="Slide Tags" hidden="1"/>
          <p:cNvSpPr txBox="1"/>
          <p:nvPr userDrawn="1">
            <p:custDataLst>
              <p:tags r:id="rId11"/>
            </p:custDataLst>
          </p:nvPr>
        </p:nvSpPr>
        <p:spPr>
          <a:xfrm>
            <a:off x="0" y="201706"/>
            <a:ext cx="1939636" cy="241733"/>
          </a:xfrm>
          <a:prstGeom prst="rect">
            <a:avLst/>
          </a:prstGeom>
          <a:noFill/>
        </p:spPr>
        <p:txBody>
          <a:bodyPr wrap="square" rtlCol="0">
            <a:spAutoFit/>
          </a:bodyPr>
          <a:lstStyle/>
          <a:p>
            <a:pPr defTabSz="899010"/>
            <a:r>
              <a:rPr lang="nl-NL" sz="971" noProof="1" smtClean="0">
                <a:solidFill>
                  <a:srgbClr val="000000"/>
                </a:solidFill>
              </a:rPr>
              <a:t>Slide Tags</a:t>
            </a:r>
            <a:endParaRPr lang="nl-NL" sz="971" noProof="1">
              <a:solidFill>
                <a:srgbClr val="000000"/>
              </a:solidFill>
            </a:endParaRPr>
          </a:p>
        </p:txBody>
      </p:sp>
      <p:cxnSp>
        <p:nvCxnSpPr>
          <p:cNvPr id="26" name="Frame Line"/>
          <p:cNvCxnSpPr/>
          <p:nvPr userDrawn="1"/>
        </p:nvCxnSpPr>
        <p:spPr>
          <a:xfrm flipV="1">
            <a:off x="461818" y="823408"/>
            <a:ext cx="11083639" cy="127059"/>
          </a:xfrm>
          <a:prstGeom prst="bentConnector3">
            <a:avLst>
              <a:gd name="adj1" fmla="val 0"/>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3726980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ER: Title Only">
    <p:spTree>
      <p:nvGrpSpPr>
        <p:cNvPr id="1" name=""/>
        <p:cNvGrpSpPr/>
        <p:nvPr/>
      </p:nvGrpSpPr>
      <p:grpSpPr>
        <a:xfrm>
          <a:off x="0" y="0"/>
          <a:ext cx="0" cy="0"/>
          <a:chOff x="0" y="0"/>
          <a:chExt cx="0" cy="0"/>
        </a:xfrm>
      </p:grpSpPr>
      <p:sp>
        <p:nvSpPr>
          <p:cNvPr id="49" name="Banner Statement"/>
          <p:cNvSpPr>
            <a:spLocks noGrp="1"/>
          </p:cNvSpPr>
          <p:nvPr>
            <p:ph type="title" hasCustomPrompt="1"/>
          </p:nvPr>
        </p:nvSpPr>
        <p:spPr>
          <a:xfrm>
            <a:off x="642851" y="943983"/>
            <a:ext cx="5360785" cy="742278"/>
          </a:xfrm>
        </p:spPr>
        <p:txBody>
          <a:bodyPr vert="horz" lIns="0" tIns="0" rIns="0" bIns="0" rtlCol="0" anchor="t" anchorCtr="0">
            <a:noAutofit/>
          </a:bodyPr>
          <a:lstStyle>
            <a:lvl1pPr algn="l" defTabSz="899010" rtl="0" eaLnBrk="1" latinLnBrk="0" hangingPunct="1">
              <a:spcBef>
                <a:spcPct val="0"/>
              </a:spcBef>
              <a:buNone/>
              <a:defRPr lang="en-GB" sz="971" b="1" i="0" kern="1200" baseline="0" noProof="0" dirty="0">
                <a:solidFill>
                  <a:schemeClr val="tx2"/>
                </a:solidFill>
                <a:latin typeface="+mj-lt"/>
                <a:ea typeface="+mj-ea"/>
                <a:cs typeface="+mj-cs"/>
              </a:defRPr>
            </a:lvl1pPr>
          </a:lstStyle>
          <a:p>
            <a:pPr lvl="0" algn="l" defTabSz="899010" rtl="0" eaLnBrk="1" latinLnBrk="0" hangingPunct="1">
              <a:spcBef>
                <a:spcPct val="0"/>
              </a:spcBef>
              <a:buNone/>
            </a:pPr>
            <a:r>
              <a:rPr lang="nl-NL" noProof="0" dirty="0" err="1" smtClean="0"/>
              <a:t>Insert</a:t>
            </a:r>
            <a:r>
              <a:rPr lang="nl-NL" noProof="0" dirty="0" smtClean="0"/>
              <a:t> </a:t>
            </a:r>
            <a:r>
              <a:rPr lang="nl-NL" noProof="0" dirty="0" err="1" smtClean="0"/>
              <a:t>heading</a:t>
            </a:r>
            <a:r>
              <a:rPr lang="nl-NL" noProof="0" dirty="0" smtClean="0"/>
              <a:t> </a:t>
            </a:r>
            <a:r>
              <a:rPr lang="nl-NL" noProof="0" dirty="0" err="1" smtClean="0"/>
              <a:t>here</a:t>
            </a:r>
            <a:r>
              <a:rPr lang="nl-NL" dirty="0" smtClean="0"/>
              <a:t> – </a:t>
            </a:r>
            <a:r>
              <a:rPr lang="nl-NL" dirty="0" err="1" smtClean="0"/>
              <a:t>Insert</a:t>
            </a:r>
            <a:r>
              <a:rPr lang="nl-NL" dirty="0" smtClean="0"/>
              <a:t> </a:t>
            </a:r>
            <a:r>
              <a:rPr lang="nl-NL" dirty="0" err="1" smtClean="0"/>
              <a:t>text</a:t>
            </a:r>
            <a:r>
              <a:rPr lang="nl-NL" dirty="0" smtClean="0"/>
              <a:t> </a:t>
            </a:r>
            <a:r>
              <a:rPr lang="nl-NL" dirty="0" err="1" smtClean="0"/>
              <a:t>here</a:t>
            </a:r>
            <a:endParaRPr lang="nl-NL" dirty="0"/>
          </a:p>
        </p:txBody>
      </p:sp>
      <p:sp>
        <p:nvSpPr>
          <p:cNvPr id="53" name="Text Placeholder 27"/>
          <p:cNvSpPr>
            <a:spLocks noGrp="1"/>
          </p:cNvSpPr>
          <p:nvPr>
            <p:ph type="body" sz="quarter" idx="37" hasCustomPrompt="1"/>
          </p:nvPr>
        </p:nvSpPr>
        <p:spPr>
          <a:xfrm>
            <a:off x="6188362" y="944096"/>
            <a:ext cx="5364480" cy="742390"/>
          </a:xfrm>
        </p:spPr>
        <p:txBody>
          <a:bodyPr vert="horz" lIns="0" tIns="0" rIns="0" bIns="0" rtlCol="0" anchor="t" anchorCtr="0">
            <a:noAutofit/>
          </a:bodyPr>
          <a:lstStyle>
            <a:lvl1pPr algn="l" defTabSz="899010" rtl="0" eaLnBrk="1" latinLnBrk="0" hangingPunct="1">
              <a:spcBef>
                <a:spcPct val="0"/>
              </a:spcBef>
              <a:buNone/>
              <a:defRPr lang="en-GB" sz="971" b="1" i="1" kern="1200" baseline="0" noProof="0" dirty="0" smtClean="0">
                <a:solidFill>
                  <a:schemeClr val="tx2"/>
                </a:solidFill>
                <a:latin typeface="+mj-lt"/>
                <a:ea typeface="+mj-ea"/>
                <a:cs typeface="+mj-cs"/>
              </a:defRPr>
            </a:lvl1pPr>
          </a:lstStyle>
          <a:p>
            <a:pPr lvl="0" algn="l" defTabSz="899010" rtl="0" eaLnBrk="1" latinLnBrk="0" hangingPunct="1">
              <a:spcBef>
                <a:spcPct val="0"/>
              </a:spcBef>
              <a:buNone/>
            </a:pPr>
            <a:r>
              <a:rPr lang="nl-NL" dirty="0" err="1" smtClean="0"/>
              <a:t>PwC</a:t>
            </a:r>
            <a:r>
              <a:rPr lang="nl-NL" dirty="0" smtClean="0"/>
              <a:t> view – </a:t>
            </a:r>
            <a:r>
              <a:rPr lang="nl-NL" dirty="0" err="1" smtClean="0"/>
              <a:t>Inserted</a:t>
            </a:r>
            <a:r>
              <a:rPr lang="nl-NL" dirty="0" smtClean="0"/>
              <a:t> </a:t>
            </a:r>
            <a:r>
              <a:rPr lang="nl-NL" dirty="0" err="1" smtClean="0"/>
              <a:t>text</a:t>
            </a:r>
            <a:r>
              <a:rPr lang="nl-NL" dirty="0" smtClean="0"/>
              <a:t> </a:t>
            </a:r>
            <a:r>
              <a:rPr lang="nl-NL" dirty="0" err="1" smtClean="0"/>
              <a:t>here</a:t>
            </a:r>
            <a:r>
              <a:rPr lang="nl-NL" dirty="0" smtClean="0"/>
              <a:t> </a:t>
            </a:r>
            <a:r>
              <a:rPr lang="nl-NL" dirty="0" err="1" smtClean="0"/>
              <a:t>should</a:t>
            </a:r>
            <a:r>
              <a:rPr lang="nl-NL" dirty="0" smtClean="0"/>
              <a:t> </a:t>
            </a:r>
            <a:r>
              <a:rPr lang="nl-NL" dirty="0" err="1" smtClean="0"/>
              <a:t>not</a:t>
            </a:r>
            <a:r>
              <a:rPr lang="nl-NL" dirty="0" smtClean="0"/>
              <a:t> </a:t>
            </a:r>
            <a:r>
              <a:rPr lang="nl-NL" dirty="0" err="1" smtClean="0"/>
              <a:t>be</a:t>
            </a:r>
            <a:r>
              <a:rPr lang="nl-NL" dirty="0" smtClean="0"/>
              <a:t> </a:t>
            </a:r>
            <a:r>
              <a:rPr lang="nl-NL" dirty="0" err="1" smtClean="0"/>
              <a:t>bold</a:t>
            </a:r>
            <a:r>
              <a:rPr lang="nl-NL" dirty="0" smtClean="0"/>
              <a:t>.</a:t>
            </a:r>
          </a:p>
        </p:txBody>
      </p:sp>
      <p:sp>
        <p:nvSpPr>
          <p:cNvPr id="41" name="PwC Text"/>
          <p:cNvSpPr txBox="1"/>
          <p:nvPr userDrawn="1"/>
        </p:nvSpPr>
        <p:spPr>
          <a:xfrm>
            <a:off x="642851" y="6454589"/>
            <a:ext cx="332509" cy="94550"/>
          </a:xfrm>
          <a:prstGeom prst="rect">
            <a:avLst/>
          </a:prstGeom>
          <a:noFill/>
        </p:spPr>
        <p:txBody>
          <a:bodyPr vert="horz" wrap="none" lIns="0" tIns="0" rIns="0" bIns="0" rtlCol="0" anchor="t" anchorCtr="0">
            <a:noAutofit/>
          </a:bodyPr>
          <a:lstStyle/>
          <a:p>
            <a:pPr defTabSz="899010">
              <a:lnSpc>
                <a:spcPts val="882"/>
              </a:lnSpc>
            </a:pPr>
            <a:r>
              <a:rPr lang="nl-NL" sz="794" noProof="1" smtClean="0">
                <a:solidFill>
                  <a:srgbClr val="000000"/>
                </a:solidFill>
                <a:cs typeface="Arial" pitchFamily="34" charset="0"/>
              </a:rPr>
              <a:t>PwC</a:t>
            </a:r>
            <a:endParaRPr lang="nl-NL" sz="794" noProof="1">
              <a:solidFill>
                <a:srgbClr val="000000"/>
              </a:solidFill>
              <a:cs typeface="Arial" pitchFamily="34" charset="0"/>
            </a:endParaRPr>
          </a:p>
        </p:txBody>
      </p:sp>
      <p:sp>
        <p:nvSpPr>
          <p:cNvPr id="42" name="Report Date"/>
          <p:cNvSpPr txBox="1"/>
          <p:nvPr userDrawn="1">
            <p:custDataLst>
              <p:tags r:id="rId1"/>
            </p:custDataLst>
          </p:nvPr>
        </p:nvSpPr>
        <p:spPr>
          <a:xfrm>
            <a:off x="11537736" y="6317429"/>
            <a:ext cx="65" cy="122213"/>
          </a:xfrm>
          <a:prstGeom prst="rect">
            <a:avLst/>
          </a:prstGeom>
          <a:noFill/>
        </p:spPr>
        <p:txBody>
          <a:bodyPr wrap="none" lIns="0" tIns="0" rIns="0" bIns="0" rtlCol="0">
            <a:spAutoFit/>
          </a:bodyPr>
          <a:lstStyle/>
          <a:p>
            <a:pPr indent="-242060" algn="r" defTabSz="899010">
              <a:spcAft>
                <a:spcPts val="794"/>
              </a:spcAft>
            </a:pPr>
            <a:endParaRPr lang="nl-NL" sz="794" noProof="1" smtClean="0">
              <a:solidFill>
                <a:srgbClr val="000000"/>
              </a:solidFill>
            </a:endParaRPr>
          </a:p>
        </p:txBody>
      </p:sp>
      <p:sp>
        <p:nvSpPr>
          <p:cNvPr id="46" name="Page Number"/>
          <p:cNvSpPr txBox="1"/>
          <p:nvPr userDrawn="1">
            <p:custDataLst>
              <p:tags r:id="rId2"/>
            </p:custDataLst>
          </p:nvPr>
        </p:nvSpPr>
        <p:spPr>
          <a:xfrm>
            <a:off x="11172306" y="6454588"/>
            <a:ext cx="387927" cy="137160"/>
          </a:xfrm>
          <a:prstGeom prst="rect">
            <a:avLst/>
          </a:prstGeom>
          <a:noFill/>
        </p:spPr>
        <p:txBody>
          <a:bodyPr wrap="none" lIns="0" tIns="0" rIns="0" bIns="0" rtlCol="0">
            <a:noAutofit/>
          </a:bodyPr>
          <a:lstStyle/>
          <a:p>
            <a:pPr algn="r" defTabSz="899010">
              <a:lnSpc>
                <a:spcPts val="882"/>
              </a:lnSpc>
            </a:pPr>
            <a:endParaRPr lang="nl-NL" sz="794" noProof="1" smtClean="0">
              <a:solidFill>
                <a:srgbClr val="000000"/>
              </a:solidFill>
            </a:endParaRPr>
          </a:p>
        </p:txBody>
      </p:sp>
      <p:sp>
        <p:nvSpPr>
          <p:cNvPr id="47" name="HeaderTOCPlaceholder"/>
          <p:cNvSpPr txBox="1"/>
          <p:nvPr userDrawn="1">
            <p:custDataLst>
              <p:tags r:id="rId3"/>
            </p:custDataLst>
          </p:nvPr>
        </p:nvSpPr>
        <p:spPr>
          <a:xfrm>
            <a:off x="4341091" y="621255"/>
            <a:ext cx="7199290" cy="122213"/>
          </a:xfrm>
          <a:prstGeom prst="rect">
            <a:avLst/>
          </a:prstGeom>
          <a:noFill/>
          <a:ln>
            <a:noFill/>
          </a:ln>
        </p:spPr>
        <p:txBody>
          <a:bodyPr wrap="square" lIns="0" tIns="0" rIns="0" bIns="0" rtlCol="0">
            <a:spAutoFit/>
          </a:bodyPr>
          <a:lstStyle/>
          <a:p>
            <a:pPr defTabSz="899010"/>
            <a:endParaRPr lang="nl-NL" sz="794" noProof="1" smtClean="0">
              <a:solidFill>
                <a:srgbClr val="000000"/>
              </a:solidFill>
              <a:cs typeface="Arial" pitchFamily="34" charset="0"/>
            </a:endParaRPr>
          </a:p>
        </p:txBody>
      </p:sp>
      <p:sp>
        <p:nvSpPr>
          <p:cNvPr id="50" name="Presentation Disclaimer" hidden="1"/>
          <p:cNvSpPr txBox="1"/>
          <p:nvPr userDrawn="1">
            <p:custDataLst>
              <p:tags r:id="rId4"/>
            </p:custDataLst>
          </p:nvPr>
        </p:nvSpPr>
        <p:spPr>
          <a:xfrm>
            <a:off x="4344786" y="6317429"/>
            <a:ext cx="65" cy="122213"/>
          </a:xfrm>
          <a:prstGeom prst="rect">
            <a:avLst/>
          </a:prstGeom>
          <a:noFill/>
        </p:spPr>
        <p:txBody>
          <a:bodyPr wrap="none" lIns="0" tIns="0" rIns="0" bIns="0" rtlCol="0" anchor="t" anchorCtr="0">
            <a:spAutoFit/>
          </a:bodyPr>
          <a:lstStyle/>
          <a:p>
            <a:pPr defTabSz="899010"/>
            <a:endParaRPr lang="nl-NL" sz="794" noProof="1" smtClean="0">
              <a:solidFill>
                <a:srgbClr val="000000"/>
              </a:solidFill>
            </a:endParaRPr>
          </a:p>
        </p:txBody>
      </p:sp>
      <p:cxnSp>
        <p:nvCxnSpPr>
          <p:cNvPr id="52" name="Straight Connector 51"/>
          <p:cNvCxnSpPr/>
          <p:nvPr userDrawn="1"/>
        </p:nvCxnSpPr>
        <p:spPr>
          <a:xfrm>
            <a:off x="642851" y="6252882"/>
            <a:ext cx="10906299"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userDrawn="1"/>
        </p:nvCxnSpPr>
        <p:spPr>
          <a:xfrm>
            <a:off x="641455" y="1748118"/>
            <a:ext cx="10904727" cy="0"/>
          </a:xfrm>
          <a:prstGeom prst="line">
            <a:avLst/>
          </a:prstGeom>
          <a:ln w="12700" cap="rnd">
            <a:solidFill>
              <a:schemeClr val="accent1"/>
            </a:solidFill>
            <a:prstDash val="sysDot"/>
          </a:ln>
        </p:spPr>
        <p:style>
          <a:lnRef idx="1">
            <a:schemeClr val="accent1"/>
          </a:lnRef>
          <a:fillRef idx="0">
            <a:schemeClr val="accent1"/>
          </a:fillRef>
          <a:effectRef idx="0">
            <a:schemeClr val="accent1"/>
          </a:effectRef>
          <a:fontRef idx="minor">
            <a:schemeClr val="tx1"/>
          </a:fontRef>
        </p:style>
      </p:cxnSp>
      <p:sp>
        <p:nvSpPr>
          <p:cNvPr id="20" name="Section Footer"/>
          <p:cNvSpPr txBox="1"/>
          <p:nvPr userDrawn="1">
            <p:custDataLst>
              <p:tags r:id="rId5"/>
            </p:custDataLst>
          </p:nvPr>
        </p:nvSpPr>
        <p:spPr>
          <a:xfrm>
            <a:off x="642851" y="6317421"/>
            <a:ext cx="3513513" cy="122213"/>
          </a:xfrm>
          <a:prstGeom prst="rect">
            <a:avLst/>
          </a:prstGeom>
          <a:noFill/>
          <a:ln>
            <a:noFill/>
          </a:ln>
        </p:spPr>
        <p:txBody>
          <a:bodyPr wrap="square" lIns="0" tIns="0" rIns="0" bIns="0" rtlCol="0" anchor="b" anchorCtr="0">
            <a:spAutoFit/>
          </a:bodyPr>
          <a:lstStyle/>
          <a:p>
            <a:pPr defTabSz="899010"/>
            <a:endParaRPr lang="nl-NL" sz="794" noProof="1" smtClean="0">
              <a:solidFill>
                <a:srgbClr val="000000"/>
              </a:solidFill>
            </a:endParaRPr>
          </a:p>
        </p:txBody>
      </p:sp>
      <p:sp>
        <p:nvSpPr>
          <p:cNvPr id="22" name="Section Header"/>
          <p:cNvSpPr txBox="1"/>
          <p:nvPr userDrawn="1">
            <p:custDataLst>
              <p:tags r:id="rId6"/>
            </p:custDataLst>
          </p:nvPr>
        </p:nvSpPr>
        <p:spPr>
          <a:xfrm>
            <a:off x="642850" y="621254"/>
            <a:ext cx="3678035" cy="121024"/>
          </a:xfrm>
          <a:prstGeom prst="rect">
            <a:avLst/>
          </a:prstGeom>
          <a:noFill/>
        </p:spPr>
        <p:txBody>
          <a:bodyPr wrap="square" lIns="0" tIns="0" rIns="0" bIns="0" rtlCol="0" anchor="b" anchorCtr="0">
            <a:noAutofit/>
          </a:bodyPr>
          <a:lstStyle/>
          <a:p>
            <a:pPr defTabSz="899010"/>
            <a:endParaRPr lang="nl-NL" sz="794" noProof="1" smtClean="0">
              <a:solidFill>
                <a:srgbClr val="000000"/>
              </a:solidFill>
            </a:endParaRPr>
          </a:p>
        </p:txBody>
      </p:sp>
      <p:sp>
        <p:nvSpPr>
          <p:cNvPr id="44" name="Draft stamp" hidden="1"/>
          <p:cNvSpPr txBox="1"/>
          <p:nvPr userDrawn="1">
            <p:custDataLst>
              <p:tags r:id="rId7"/>
            </p:custDataLst>
          </p:nvPr>
        </p:nvSpPr>
        <p:spPr>
          <a:xfrm>
            <a:off x="4344786" y="6439538"/>
            <a:ext cx="2582487" cy="122213"/>
          </a:xfrm>
          <a:prstGeom prst="rect">
            <a:avLst/>
          </a:prstGeom>
          <a:noFill/>
          <a:ln>
            <a:noFill/>
          </a:ln>
        </p:spPr>
        <p:txBody>
          <a:bodyPr wrap="square" lIns="0" tIns="0" rIns="0" bIns="0" rtlCol="0">
            <a:spAutoFit/>
          </a:bodyPr>
          <a:lstStyle/>
          <a:p>
            <a:pPr defTabSz="899010"/>
            <a:endParaRPr lang="nl-NL" sz="794" noProof="1">
              <a:solidFill>
                <a:srgbClr val="000000"/>
              </a:solidFill>
            </a:endParaRPr>
          </a:p>
        </p:txBody>
      </p:sp>
      <p:sp>
        <p:nvSpPr>
          <p:cNvPr id="30" name="Date/Filepath" hidden="1"/>
          <p:cNvSpPr txBox="1"/>
          <p:nvPr userDrawn="1">
            <p:custDataLst>
              <p:tags r:id="rId8"/>
            </p:custDataLst>
          </p:nvPr>
        </p:nvSpPr>
        <p:spPr>
          <a:xfrm>
            <a:off x="3999350" y="145214"/>
            <a:ext cx="7536873" cy="244426"/>
          </a:xfrm>
          <a:prstGeom prst="rect">
            <a:avLst/>
          </a:prstGeom>
          <a:noFill/>
        </p:spPr>
        <p:txBody>
          <a:bodyPr wrap="square" lIns="0" tIns="0" rIns="0" bIns="0" rtlCol="0" anchor="b" anchorCtr="0">
            <a:spAutoFit/>
          </a:bodyPr>
          <a:lstStyle/>
          <a:p>
            <a:pPr algn="r" defTabSz="899010"/>
            <a:r>
              <a:rPr lang="nl-NL" sz="794" noProof="1" smtClean="0">
                <a:solidFill>
                  <a:srgbClr val="000000"/>
                </a:solidFill>
              </a:rPr>
              <a:t>20-11-2015 \\NLUTRFIL201\L_E_66006_Data_Sustainability$\Other\Projecten\VNG\5. Eindrapportage\Finale klantreis energiebesparing 151118_legenda aangepast.pptx</a:t>
            </a:r>
            <a:endParaRPr lang="nl-NL" sz="794" noProof="1">
              <a:solidFill>
                <a:srgbClr val="000000"/>
              </a:solidFill>
            </a:endParaRPr>
          </a:p>
        </p:txBody>
      </p:sp>
      <p:sp>
        <p:nvSpPr>
          <p:cNvPr id="17" name="Slide Tags" hidden="1"/>
          <p:cNvSpPr txBox="1"/>
          <p:nvPr userDrawn="1">
            <p:custDataLst>
              <p:tags r:id="rId9"/>
            </p:custDataLst>
          </p:nvPr>
        </p:nvSpPr>
        <p:spPr>
          <a:xfrm>
            <a:off x="0" y="201706"/>
            <a:ext cx="1939636" cy="241733"/>
          </a:xfrm>
          <a:prstGeom prst="rect">
            <a:avLst/>
          </a:prstGeom>
          <a:noFill/>
        </p:spPr>
        <p:txBody>
          <a:bodyPr wrap="square" rtlCol="0">
            <a:spAutoFit/>
          </a:bodyPr>
          <a:lstStyle/>
          <a:p>
            <a:pPr defTabSz="899010"/>
            <a:r>
              <a:rPr lang="nl-NL" sz="971" noProof="1" smtClean="0">
                <a:solidFill>
                  <a:srgbClr val="000000"/>
                </a:solidFill>
              </a:rPr>
              <a:t>Slide Tags</a:t>
            </a:r>
            <a:endParaRPr lang="nl-NL" sz="971" noProof="1">
              <a:solidFill>
                <a:srgbClr val="000000"/>
              </a:solidFill>
            </a:endParaRPr>
          </a:p>
        </p:txBody>
      </p:sp>
      <p:cxnSp>
        <p:nvCxnSpPr>
          <p:cNvPr id="21" name="Frame Line"/>
          <p:cNvCxnSpPr/>
          <p:nvPr userDrawn="1"/>
        </p:nvCxnSpPr>
        <p:spPr>
          <a:xfrm flipV="1">
            <a:off x="461818" y="823408"/>
            <a:ext cx="11083639" cy="127059"/>
          </a:xfrm>
          <a:prstGeom prst="bentConnector3">
            <a:avLst>
              <a:gd name="adj1" fmla="val 0"/>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6935057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ntent: One">
    <p:spTree>
      <p:nvGrpSpPr>
        <p:cNvPr id="1" name=""/>
        <p:cNvGrpSpPr/>
        <p:nvPr/>
      </p:nvGrpSpPr>
      <p:grpSpPr>
        <a:xfrm>
          <a:off x="0" y="0"/>
          <a:ext cx="0" cy="0"/>
          <a:chOff x="0" y="0"/>
          <a:chExt cx="0" cy="0"/>
        </a:xfrm>
      </p:grpSpPr>
      <p:sp>
        <p:nvSpPr>
          <p:cNvPr id="47" name="Banner Statement"/>
          <p:cNvSpPr>
            <a:spLocks noGrp="1"/>
          </p:cNvSpPr>
          <p:nvPr>
            <p:ph type="title" hasCustomPrompt="1"/>
          </p:nvPr>
        </p:nvSpPr>
        <p:spPr>
          <a:xfrm>
            <a:off x="642851" y="943983"/>
            <a:ext cx="10906298" cy="742278"/>
          </a:xfrm>
        </p:spPr>
        <p:txBody>
          <a:bodyPr vert="horz" lIns="0" tIns="0" rIns="0" bIns="0" rtlCol="0" anchor="t" anchorCtr="0">
            <a:noAutofit/>
          </a:bodyPr>
          <a:lstStyle>
            <a:lvl1pPr algn="l" defTabSz="899010" rtl="0" eaLnBrk="1" latinLnBrk="0" hangingPunct="1">
              <a:spcBef>
                <a:spcPct val="0"/>
              </a:spcBef>
              <a:buNone/>
              <a:defRPr lang="en-GB" sz="1588" b="1" i="1" kern="1200" baseline="0" noProof="0" dirty="0">
                <a:solidFill>
                  <a:schemeClr val="tx2"/>
                </a:solidFill>
                <a:latin typeface="+mj-lt"/>
                <a:ea typeface="+mj-ea"/>
                <a:cs typeface="+mj-cs"/>
              </a:defRPr>
            </a:lvl1pPr>
          </a:lstStyle>
          <a:p>
            <a:pPr lvl="0" algn="l" defTabSz="899010" rtl="0" eaLnBrk="1" latinLnBrk="0" hangingPunct="1">
              <a:spcBef>
                <a:spcPct val="0"/>
              </a:spcBef>
              <a:buNone/>
            </a:pPr>
            <a:r>
              <a:rPr lang="nl-NL" noProof="0" dirty="0" err="1" smtClean="0"/>
              <a:t>Insert</a:t>
            </a:r>
            <a:r>
              <a:rPr lang="nl-NL" noProof="0" dirty="0" smtClean="0"/>
              <a:t> banner statement </a:t>
            </a:r>
            <a:r>
              <a:rPr lang="nl-NL" noProof="0" dirty="0" err="1" smtClean="0"/>
              <a:t>here</a:t>
            </a:r>
            <a:endParaRPr lang="nl-NL" dirty="0"/>
          </a:p>
        </p:txBody>
      </p:sp>
      <p:sp>
        <p:nvSpPr>
          <p:cNvPr id="34" name="Content Placeholder 2"/>
          <p:cNvSpPr>
            <a:spLocks noGrp="1"/>
          </p:cNvSpPr>
          <p:nvPr>
            <p:ph sz="quarter" idx="24"/>
            <p:custDataLst>
              <p:tags r:id="rId1"/>
            </p:custDataLst>
          </p:nvPr>
        </p:nvSpPr>
        <p:spPr>
          <a:xfrm>
            <a:off x="642851" y="1815353"/>
            <a:ext cx="10906298" cy="4308438"/>
          </a:xfrm>
        </p:spPr>
        <p:txBody>
          <a:bodyPr tIns="0" bIns="0"/>
          <a:lstStyle/>
          <a:p>
            <a:pPr lvl="0"/>
            <a:r>
              <a:rPr lang="nl-NL" noProof="0" dirty="0" smtClean="0"/>
              <a:t>Click </a:t>
            </a:r>
            <a:r>
              <a:rPr lang="nl-NL" noProof="0" dirty="0" err="1" smtClean="0"/>
              <a:t>to</a:t>
            </a:r>
            <a:r>
              <a:rPr lang="nl-NL" noProof="0" dirty="0" smtClean="0"/>
              <a:t> </a:t>
            </a:r>
            <a:r>
              <a:rPr lang="nl-NL" noProof="0" dirty="0" err="1" smtClean="0"/>
              <a:t>edit</a:t>
            </a:r>
            <a:r>
              <a:rPr lang="nl-NL" noProof="0" dirty="0" smtClean="0"/>
              <a:t> Master </a:t>
            </a:r>
            <a:r>
              <a:rPr lang="nl-NL" noProof="0" dirty="0" err="1" smtClean="0"/>
              <a:t>text</a:t>
            </a:r>
            <a:r>
              <a:rPr lang="nl-NL" noProof="0" dirty="0" smtClean="0"/>
              <a:t> </a:t>
            </a:r>
            <a:r>
              <a:rPr lang="nl-NL" noProof="0" dirty="0" err="1" smtClean="0"/>
              <a:t>styles</a:t>
            </a:r>
            <a:endParaRPr lang="nl-NL" noProof="0" dirty="0" smtClean="0"/>
          </a:p>
          <a:p>
            <a:pPr lvl="1"/>
            <a:r>
              <a:rPr lang="nl-NL" noProof="0" dirty="0" smtClean="0"/>
              <a:t>Second level</a:t>
            </a:r>
          </a:p>
          <a:p>
            <a:pPr lvl="2"/>
            <a:r>
              <a:rPr lang="nl-NL" noProof="0" dirty="0" err="1" smtClean="0"/>
              <a:t>Third</a:t>
            </a:r>
            <a:r>
              <a:rPr lang="nl-NL" noProof="0" dirty="0" smtClean="0"/>
              <a:t> level</a:t>
            </a:r>
          </a:p>
          <a:p>
            <a:pPr lvl="3"/>
            <a:r>
              <a:rPr lang="nl-NL" noProof="0" dirty="0" err="1" smtClean="0"/>
              <a:t>Fourth</a:t>
            </a:r>
            <a:r>
              <a:rPr lang="nl-NL" noProof="0" dirty="0" smtClean="0"/>
              <a:t> level</a:t>
            </a:r>
          </a:p>
          <a:p>
            <a:pPr lvl="4"/>
            <a:r>
              <a:rPr lang="nl-NL" noProof="0" dirty="0" err="1" smtClean="0"/>
              <a:t>Fifth</a:t>
            </a:r>
            <a:r>
              <a:rPr lang="nl-NL" noProof="0" dirty="0" smtClean="0"/>
              <a:t> level</a:t>
            </a:r>
            <a:endParaRPr lang="nl-NL" noProof="0" dirty="0"/>
          </a:p>
        </p:txBody>
      </p:sp>
      <p:sp>
        <p:nvSpPr>
          <p:cNvPr id="24" name="PwC Text"/>
          <p:cNvSpPr txBox="1"/>
          <p:nvPr userDrawn="1"/>
        </p:nvSpPr>
        <p:spPr>
          <a:xfrm>
            <a:off x="642851" y="6454589"/>
            <a:ext cx="332509" cy="94550"/>
          </a:xfrm>
          <a:prstGeom prst="rect">
            <a:avLst/>
          </a:prstGeom>
          <a:noFill/>
        </p:spPr>
        <p:txBody>
          <a:bodyPr vert="horz" wrap="none" lIns="0" tIns="0" rIns="0" bIns="0" rtlCol="0" anchor="t" anchorCtr="0">
            <a:noAutofit/>
          </a:bodyPr>
          <a:lstStyle/>
          <a:p>
            <a:pPr defTabSz="899010">
              <a:lnSpc>
                <a:spcPts val="882"/>
              </a:lnSpc>
            </a:pPr>
            <a:r>
              <a:rPr lang="nl-NL" sz="794" noProof="1" smtClean="0">
                <a:solidFill>
                  <a:srgbClr val="000000"/>
                </a:solidFill>
                <a:cs typeface="Arial" pitchFamily="34" charset="0"/>
              </a:rPr>
              <a:t>PwC</a:t>
            </a:r>
            <a:endParaRPr lang="nl-NL" sz="794" noProof="1">
              <a:solidFill>
                <a:srgbClr val="000000"/>
              </a:solidFill>
              <a:cs typeface="Arial" pitchFamily="34" charset="0"/>
            </a:endParaRPr>
          </a:p>
        </p:txBody>
      </p:sp>
      <p:sp>
        <p:nvSpPr>
          <p:cNvPr id="25" name="Report Date"/>
          <p:cNvSpPr txBox="1"/>
          <p:nvPr userDrawn="1">
            <p:custDataLst>
              <p:tags r:id="rId2"/>
            </p:custDataLst>
          </p:nvPr>
        </p:nvSpPr>
        <p:spPr>
          <a:xfrm>
            <a:off x="11537736" y="6317429"/>
            <a:ext cx="65" cy="122213"/>
          </a:xfrm>
          <a:prstGeom prst="rect">
            <a:avLst/>
          </a:prstGeom>
          <a:noFill/>
        </p:spPr>
        <p:txBody>
          <a:bodyPr wrap="none" lIns="0" tIns="0" rIns="0" bIns="0" rtlCol="0">
            <a:spAutoFit/>
          </a:bodyPr>
          <a:lstStyle/>
          <a:p>
            <a:pPr indent="-242060" algn="r" defTabSz="899010">
              <a:spcAft>
                <a:spcPts val="794"/>
              </a:spcAft>
            </a:pPr>
            <a:endParaRPr lang="nl-NL" sz="794" noProof="1" smtClean="0">
              <a:solidFill>
                <a:srgbClr val="000000"/>
              </a:solidFill>
            </a:endParaRPr>
          </a:p>
        </p:txBody>
      </p:sp>
      <p:sp>
        <p:nvSpPr>
          <p:cNvPr id="31" name="Page Number"/>
          <p:cNvSpPr txBox="1"/>
          <p:nvPr userDrawn="1">
            <p:custDataLst>
              <p:tags r:id="rId3"/>
            </p:custDataLst>
          </p:nvPr>
        </p:nvSpPr>
        <p:spPr>
          <a:xfrm>
            <a:off x="11172306" y="6454588"/>
            <a:ext cx="387927" cy="137160"/>
          </a:xfrm>
          <a:prstGeom prst="rect">
            <a:avLst/>
          </a:prstGeom>
          <a:noFill/>
        </p:spPr>
        <p:txBody>
          <a:bodyPr wrap="none" lIns="0" tIns="0" rIns="0" bIns="0" rtlCol="0">
            <a:noAutofit/>
          </a:bodyPr>
          <a:lstStyle/>
          <a:p>
            <a:pPr algn="r" defTabSz="899010">
              <a:lnSpc>
                <a:spcPts val="882"/>
              </a:lnSpc>
            </a:pPr>
            <a:endParaRPr lang="nl-NL" sz="794" noProof="1" smtClean="0">
              <a:solidFill>
                <a:srgbClr val="000000"/>
              </a:solidFill>
            </a:endParaRPr>
          </a:p>
        </p:txBody>
      </p:sp>
      <p:sp>
        <p:nvSpPr>
          <p:cNvPr id="45" name="HeaderTOCPlaceholder"/>
          <p:cNvSpPr txBox="1"/>
          <p:nvPr userDrawn="1">
            <p:custDataLst>
              <p:tags r:id="rId4"/>
            </p:custDataLst>
          </p:nvPr>
        </p:nvSpPr>
        <p:spPr>
          <a:xfrm>
            <a:off x="4341091" y="621255"/>
            <a:ext cx="7199290" cy="122213"/>
          </a:xfrm>
          <a:prstGeom prst="rect">
            <a:avLst/>
          </a:prstGeom>
          <a:noFill/>
          <a:ln>
            <a:noFill/>
          </a:ln>
        </p:spPr>
        <p:txBody>
          <a:bodyPr wrap="square" lIns="0" tIns="0" rIns="0" bIns="0" rtlCol="0">
            <a:spAutoFit/>
          </a:bodyPr>
          <a:lstStyle/>
          <a:p>
            <a:pPr defTabSz="899010"/>
            <a:endParaRPr lang="nl-NL" sz="794" noProof="1" smtClean="0">
              <a:solidFill>
                <a:srgbClr val="000000"/>
              </a:solidFill>
              <a:cs typeface="Arial" pitchFamily="34" charset="0"/>
            </a:endParaRPr>
          </a:p>
        </p:txBody>
      </p:sp>
      <p:sp>
        <p:nvSpPr>
          <p:cNvPr id="48" name="Presentation Disclaimer" hidden="1"/>
          <p:cNvSpPr txBox="1"/>
          <p:nvPr userDrawn="1">
            <p:custDataLst>
              <p:tags r:id="rId5"/>
            </p:custDataLst>
          </p:nvPr>
        </p:nvSpPr>
        <p:spPr>
          <a:xfrm>
            <a:off x="4344786" y="6317429"/>
            <a:ext cx="65" cy="122213"/>
          </a:xfrm>
          <a:prstGeom prst="rect">
            <a:avLst/>
          </a:prstGeom>
          <a:noFill/>
        </p:spPr>
        <p:txBody>
          <a:bodyPr wrap="none" lIns="0" tIns="0" rIns="0" bIns="0" rtlCol="0" anchor="t" anchorCtr="0">
            <a:spAutoFit/>
          </a:bodyPr>
          <a:lstStyle/>
          <a:p>
            <a:pPr defTabSz="899010"/>
            <a:endParaRPr lang="nl-NL" sz="794" noProof="1" smtClean="0">
              <a:solidFill>
                <a:srgbClr val="000000"/>
              </a:solidFill>
            </a:endParaRPr>
          </a:p>
        </p:txBody>
      </p:sp>
      <p:cxnSp>
        <p:nvCxnSpPr>
          <p:cNvPr id="50" name="Straight Connector 49"/>
          <p:cNvCxnSpPr/>
          <p:nvPr userDrawn="1"/>
        </p:nvCxnSpPr>
        <p:spPr>
          <a:xfrm>
            <a:off x="642851" y="6252882"/>
            <a:ext cx="10906299"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userDrawn="1"/>
        </p:nvCxnSpPr>
        <p:spPr>
          <a:xfrm>
            <a:off x="641455" y="1748118"/>
            <a:ext cx="10904727" cy="0"/>
          </a:xfrm>
          <a:prstGeom prst="line">
            <a:avLst/>
          </a:prstGeom>
          <a:ln w="12700" cap="rnd">
            <a:solidFill>
              <a:schemeClr val="accent1"/>
            </a:solidFill>
            <a:prstDash val="sysDot"/>
          </a:ln>
        </p:spPr>
        <p:style>
          <a:lnRef idx="1">
            <a:schemeClr val="accent1"/>
          </a:lnRef>
          <a:fillRef idx="0">
            <a:schemeClr val="accent1"/>
          </a:fillRef>
          <a:effectRef idx="0">
            <a:schemeClr val="accent1"/>
          </a:effectRef>
          <a:fontRef idx="minor">
            <a:schemeClr val="tx1"/>
          </a:fontRef>
        </p:style>
      </p:cxnSp>
      <p:sp>
        <p:nvSpPr>
          <p:cNvPr id="23" name="Section Footer"/>
          <p:cNvSpPr txBox="1"/>
          <p:nvPr userDrawn="1">
            <p:custDataLst>
              <p:tags r:id="rId6"/>
            </p:custDataLst>
          </p:nvPr>
        </p:nvSpPr>
        <p:spPr>
          <a:xfrm>
            <a:off x="642851" y="6317421"/>
            <a:ext cx="3513513" cy="122213"/>
          </a:xfrm>
          <a:prstGeom prst="rect">
            <a:avLst/>
          </a:prstGeom>
          <a:noFill/>
          <a:ln>
            <a:noFill/>
          </a:ln>
        </p:spPr>
        <p:txBody>
          <a:bodyPr wrap="square" lIns="0" tIns="0" rIns="0" bIns="0" rtlCol="0" anchor="b" anchorCtr="0">
            <a:spAutoFit/>
          </a:bodyPr>
          <a:lstStyle/>
          <a:p>
            <a:pPr defTabSz="899010"/>
            <a:endParaRPr lang="nl-NL" sz="794" noProof="1" smtClean="0">
              <a:solidFill>
                <a:srgbClr val="000000"/>
              </a:solidFill>
            </a:endParaRPr>
          </a:p>
        </p:txBody>
      </p:sp>
      <p:sp>
        <p:nvSpPr>
          <p:cNvPr id="28" name="Section Header"/>
          <p:cNvSpPr txBox="1"/>
          <p:nvPr userDrawn="1">
            <p:custDataLst>
              <p:tags r:id="rId7"/>
            </p:custDataLst>
          </p:nvPr>
        </p:nvSpPr>
        <p:spPr>
          <a:xfrm>
            <a:off x="642850" y="621254"/>
            <a:ext cx="3678035" cy="121024"/>
          </a:xfrm>
          <a:prstGeom prst="rect">
            <a:avLst/>
          </a:prstGeom>
          <a:noFill/>
        </p:spPr>
        <p:txBody>
          <a:bodyPr wrap="square" lIns="0" tIns="0" rIns="0" bIns="0" rtlCol="0" anchor="b" anchorCtr="0">
            <a:noAutofit/>
          </a:bodyPr>
          <a:lstStyle/>
          <a:p>
            <a:pPr defTabSz="899010"/>
            <a:endParaRPr lang="nl-NL" sz="794" noProof="1" smtClean="0">
              <a:solidFill>
                <a:srgbClr val="000000"/>
              </a:solidFill>
            </a:endParaRPr>
          </a:p>
        </p:txBody>
      </p:sp>
      <p:sp>
        <p:nvSpPr>
          <p:cNvPr id="27" name="Draft stamp" hidden="1"/>
          <p:cNvSpPr txBox="1"/>
          <p:nvPr userDrawn="1">
            <p:custDataLst>
              <p:tags r:id="rId8"/>
            </p:custDataLst>
          </p:nvPr>
        </p:nvSpPr>
        <p:spPr>
          <a:xfrm>
            <a:off x="4344786" y="6439538"/>
            <a:ext cx="2582487" cy="122213"/>
          </a:xfrm>
          <a:prstGeom prst="rect">
            <a:avLst/>
          </a:prstGeom>
          <a:noFill/>
          <a:ln>
            <a:noFill/>
          </a:ln>
        </p:spPr>
        <p:txBody>
          <a:bodyPr wrap="square" lIns="0" tIns="0" rIns="0" bIns="0" rtlCol="0">
            <a:spAutoFit/>
          </a:bodyPr>
          <a:lstStyle/>
          <a:p>
            <a:pPr defTabSz="899010"/>
            <a:endParaRPr lang="nl-NL" sz="794" noProof="1">
              <a:solidFill>
                <a:srgbClr val="000000"/>
              </a:solidFill>
            </a:endParaRPr>
          </a:p>
        </p:txBody>
      </p:sp>
      <p:sp>
        <p:nvSpPr>
          <p:cNvPr id="21" name="Date/Filepath" hidden="1"/>
          <p:cNvSpPr txBox="1"/>
          <p:nvPr userDrawn="1">
            <p:custDataLst>
              <p:tags r:id="rId9"/>
            </p:custDataLst>
          </p:nvPr>
        </p:nvSpPr>
        <p:spPr>
          <a:xfrm>
            <a:off x="3999350" y="145214"/>
            <a:ext cx="7536873" cy="244426"/>
          </a:xfrm>
          <a:prstGeom prst="rect">
            <a:avLst/>
          </a:prstGeom>
          <a:noFill/>
        </p:spPr>
        <p:txBody>
          <a:bodyPr wrap="square" lIns="0" tIns="0" rIns="0" bIns="0" rtlCol="0" anchor="b" anchorCtr="0">
            <a:spAutoFit/>
          </a:bodyPr>
          <a:lstStyle/>
          <a:p>
            <a:pPr algn="r" defTabSz="899010"/>
            <a:r>
              <a:rPr lang="nl-NL" sz="794" noProof="1" smtClean="0">
                <a:solidFill>
                  <a:srgbClr val="000000"/>
                </a:solidFill>
              </a:rPr>
              <a:t>20-11-2015 \\NLUTRFIL201\L_E_66006_Data_Sustainability$\Other\Projecten\VNG\5. Eindrapportage\Finale klantreis energiebesparing 151118_legenda aangepast.pptx</a:t>
            </a:r>
            <a:endParaRPr lang="nl-NL" sz="794" noProof="1">
              <a:solidFill>
                <a:srgbClr val="000000"/>
              </a:solidFill>
            </a:endParaRPr>
          </a:p>
        </p:txBody>
      </p:sp>
      <p:sp>
        <p:nvSpPr>
          <p:cNvPr id="19" name="Slide Tags" hidden="1"/>
          <p:cNvSpPr txBox="1"/>
          <p:nvPr userDrawn="1">
            <p:custDataLst>
              <p:tags r:id="rId10"/>
            </p:custDataLst>
          </p:nvPr>
        </p:nvSpPr>
        <p:spPr>
          <a:xfrm>
            <a:off x="0" y="201706"/>
            <a:ext cx="1939636" cy="241733"/>
          </a:xfrm>
          <a:prstGeom prst="rect">
            <a:avLst/>
          </a:prstGeom>
          <a:noFill/>
        </p:spPr>
        <p:txBody>
          <a:bodyPr wrap="square" rtlCol="0">
            <a:spAutoFit/>
          </a:bodyPr>
          <a:lstStyle/>
          <a:p>
            <a:pPr defTabSz="899010"/>
            <a:r>
              <a:rPr lang="nl-NL" sz="971" noProof="1" smtClean="0">
                <a:solidFill>
                  <a:srgbClr val="000000"/>
                </a:solidFill>
              </a:rPr>
              <a:t>Slide Tags</a:t>
            </a:r>
            <a:endParaRPr lang="nl-NL" sz="971" noProof="1">
              <a:solidFill>
                <a:srgbClr val="000000"/>
              </a:solidFill>
            </a:endParaRPr>
          </a:p>
        </p:txBody>
      </p:sp>
      <p:cxnSp>
        <p:nvCxnSpPr>
          <p:cNvPr id="26" name="Frame Line"/>
          <p:cNvCxnSpPr/>
          <p:nvPr userDrawn="1"/>
        </p:nvCxnSpPr>
        <p:spPr>
          <a:xfrm flipV="1">
            <a:off x="461818" y="823408"/>
            <a:ext cx="11083639" cy="127059"/>
          </a:xfrm>
          <a:prstGeom prst="bentConnector3">
            <a:avLst>
              <a:gd name="adj1" fmla="val 0"/>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8571056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ontent: Two">
    <p:spTree>
      <p:nvGrpSpPr>
        <p:cNvPr id="1" name=""/>
        <p:cNvGrpSpPr/>
        <p:nvPr/>
      </p:nvGrpSpPr>
      <p:grpSpPr>
        <a:xfrm>
          <a:off x="0" y="0"/>
          <a:ext cx="0" cy="0"/>
          <a:chOff x="0" y="0"/>
          <a:chExt cx="0" cy="0"/>
        </a:xfrm>
      </p:grpSpPr>
      <p:sp>
        <p:nvSpPr>
          <p:cNvPr id="47" name="Banner Statement"/>
          <p:cNvSpPr>
            <a:spLocks noGrp="1"/>
          </p:cNvSpPr>
          <p:nvPr>
            <p:ph type="title" hasCustomPrompt="1"/>
          </p:nvPr>
        </p:nvSpPr>
        <p:spPr>
          <a:xfrm>
            <a:off x="642851" y="943983"/>
            <a:ext cx="10906298" cy="742278"/>
          </a:xfrm>
        </p:spPr>
        <p:txBody>
          <a:bodyPr vert="horz" lIns="0" tIns="0" rIns="0" bIns="0" rtlCol="0" anchor="t" anchorCtr="0">
            <a:noAutofit/>
          </a:bodyPr>
          <a:lstStyle>
            <a:lvl1pPr algn="l" defTabSz="899010" rtl="0" eaLnBrk="1" latinLnBrk="0" hangingPunct="1">
              <a:spcBef>
                <a:spcPct val="0"/>
              </a:spcBef>
              <a:buNone/>
              <a:defRPr lang="en-GB" sz="1588" b="1" i="1" kern="1200" baseline="0" noProof="0" dirty="0">
                <a:solidFill>
                  <a:schemeClr val="tx2"/>
                </a:solidFill>
                <a:latin typeface="+mj-lt"/>
                <a:ea typeface="+mj-ea"/>
                <a:cs typeface="+mj-cs"/>
              </a:defRPr>
            </a:lvl1pPr>
          </a:lstStyle>
          <a:p>
            <a:pPr lvl="0" algn="l" defTabSz="899010" rtl="0" eaLnBrk="1" latinLnBrk="0" hangingPunct="1">
              <a:spcBef>
                <a:spcPct val="0"/>
              </a:spcBef>
              <a:buNone/>
            </a:pPr>
            <a:r>
              <a:rPr lang="nl-NL" noProof="0" dirty="0" err="1" smtClean="0"/>
              <a:t>Insert</a:t>
            </a:r>
            <a:r>
              <a:rPr lang="nl-NL" noProof="0" dirty="0" smtClean="0"/>
              <a:t> banner statement </a:t>
            </a:r>
            <a:r>
              <a:rPr lang="nl-NL" noProof="0" dirty="0" err="1" smtClean="0"/>
              <a:t>here</a:t>
            </a:r>
            <a:endParaRPr lang="nl-NL" dirty="0"/>
          </a:p>
        </p:txBody>
      </p:sp>
      <p:sp>
        <p:nvSpPr>
          <p:cNvPr id="34" name="Content Placeholder 2"/>
          <p:cNvSpPr>
            <a:spLocks noGrp="1"/>
          </p:cNvSpPr>
          <p:nvPr>
            <p:ph sz="quarter" idx="24"/>
            <p:custDataLst>
              <p:tags r:id="rId1"/>
            </p:custDataLst>
          </p:nvPr>
        </p:nvSpPr>
        <p:spPr>
          <a:xfrm>
            <a:off x="642851" y="1815353"/>
            <a:ext cx="5364480" cy="4308438"/>
          </a:xfrm>
        </p:spPr>
        <p:txBody>
          <a:bodyPr tIns="0" bIns="0"/>
          <a:lstStyle/>
          <a:p>
            <a:pPr lvl="0"/>
            <a:r>
              <a:rPr lang="nl-NL" noProof="0" dirty="0" smtClean="0"/>
              <a:t>Click </a:t>
            </a:r>
            <a:r>
              <a:rPr lang="nl-NL" noProof="0" dirty="0" err="1" smtClean="0"/>
              <a:t>to</a:t>
            </a:r>
            <a:r>
              <a:rPr lang="nl-NL" noProof="0" dirty="0" smtClean="0"/>
              <a:t> </a:t>
            </a:r>
            <a:r>
              <a:rPr lang="nl-NL" noProof="0" dirty="0" err="1" smtClean="0"/>
              <a:t>edit</a:t>
            </a:r>
            <a:r>
              <a:rPr lang="nl-NL" noProof="0" dirty="0" smtClean="0"/>
              <a:t> Master </a:t>
            </a:r>
            <a:r>
              <a:rPr lang="nl-NL" noProof="0" dirty="0" err="1" smtClean="0"/>
              <a:t>text</a:t>
            </a:r>
            <a:r>
              <a:rPr lang="nl-NL" noProof="0" dirty="0" smtClean="0"/>
              <a:t> </a:t>
            </a:r>
            <a:r>
              <a:rPr lang="nl-NL" noProof="0" dirty="0" err="1" smtClean="0"/>
              <a:t>styles</a:t>
            </a:r>
            <a:endParaRPr lang="nl-NL" noProof="0" dirty="0" smtClean="0"/>
          </a:p>
          <a:p>
            <a:pPr lvl="1"/>
            <a:r>
              <a:rPr lang="nl-NL" noProof="0" dirty="0" smtClean="0"/>
              <a:t>Second level</a:t>
            </a:r>
          </a:p>
          <a:p>
            <a:pPr lvl="2"/>
            <a:r>
              <a:rPr lang="nl-NL" noProof="0" dirty="0" err="1" smtClean="0"/>
              <a:t>Third</a:t>
            </a:r>
            <a:r>
              <a:rPr lang="nl-NL" noProof="0" dirty="0" smtClean="0"/>
              <a:t> level</a:t>
            </a:r>
          </a:p>
          <a:p>
            <a:pPr lvl="3"/>
            <a:r>
              <a:rPr lang="nl-NL" noProof="0" dirty="0" err="1" smtClean="0"/>
              <a:t>Fourth</a:t>
            </a:r>
            <a:r>
              <a:rPr lang="nl-NL" noProof="0" dirty="0" smtClean="0"/>
              <a:t> level</a:t>
            </a:r>
          </a:p>
          <a:p>
            <a:pPr lvl="4"/>
            <a:r>
              <a:rPr lang="nl-NL" noProof="0" dirty="0" err="1" smtClean="0"/>
              <a:t>Fifth</a:t>
            </a:r>
            <a:r>
              <a:rPr lang="nl-NL" noProof="0" dirty="0" smtClean="0"/>
              <a:t> level</a:t>
            </a:r>
            <a:endParaRPr lang="nl-NL" noProof="0" dirty="0"/>
          </a:p>
        </p:txBody>
      </p:sp>
      <p:sp>
        <p:nvSpPr>
          <p:cNvPr id="36" name="Content Placeholder 3"/>
          <p:cNvSpPr>
            <a:spLocks noGrp="1"/>
          </p:cNvSpPr>
          <p:nvPr>
            <p:ph sz="quarter" idx="25"/>
            <p:custDataLst>
              <p:tags r:id="rId2"/>
            </p:custDataLst>
          </p:nvPr>
        </p:nvSpPr>
        <p:spPr>
          <a:xfrm>
            <a:off x="6184669" y="1815353"/>
            <a:ext cx="5364480" cy="4308438"/>
          </a:xfrm>
        </p:spPr>
        <p:txBody>
          <a:bodyPr tIns="0" bIns="0"/>
          <a:lstStyle/>
          <a:p>
            <a:pPr lvl="0"/>
            <a:r>
              <a:rPr lang="nl-NL" noProof="0" dirty="0" smtClean="0"/>
              <a:t>Click </a:t>
            </a:r>
            <a:r>
              <a:rPr lang="nl-NL" noProof="0" dirty="0" err="1" smtClean="0"/>
              <a:t>to</a:t>
            </a:r>
            <a:r>
              <a:rPr lang="nl-NL" noProof="0" dirty="0" smtClean="0"/>
              <a:t> </a:t>
            </a:r>
            <a:r>
              <a:rPr lang="nl-NL" noProof="0" dirty="0" err="1" smtClean="0"/>
              <a:t>edit</a:t>
            </a:r>
            <a:r>
              <a:rPr lang="nl-NL" noProof="0" dirty="0" smtClean="0"/>
              <a:t> Master </a:t>
            </a:r>
            <a:r>
              <a:rPr lang="nl-NL" noProof="0" dirty="0" err="1" smtClean="0"/>
              <a:t>text</a:t>
            </a:r>
            <a:r>
              <a:rPr lang="nl-NL" noProof="0" dirty="0" smtClean="0"/>
              <a:t> </a:t>
            </a:r>
            <a:r>
              <a:rPr lang="nl-NL" noProof="0" dirty="0" err="1" smtClean="0"/>
              <a:t>styles</a:t>
            </a:r>
            <a:endParaRPr lang="nl-NL" noProof="0" dirty="0" smtClean="0"/>
          </a:p>
          <a:p>
            <a:pPr lvl="1"/>
            <a:r>
              <a:rPr lang="nl-NL" noProof="0" dirty="0" smtClean="0"/>
              <a:t>Second level</a:t>
            </a:r>
          </a:p>
          <a:p>
            <a:pPr lvl="2"/>
            <a:r>
              <a:rPr lang="nl-NL" noProof="0" dirty="0" err="1" smtClean="0"/>
              <a:t>Third</a:t>
            </a:r>
            <a:r>
              <a:rPr lang="nl-NL" noProof="0" dirty="0" smtClean="0"/>
              <a:t> level</a:t>
            </a:r>
          </a:p>
          <a:p>
            <a:pPr lvl="3"/>
            <a:r>
              <a:rPr lang="nl-NL" noProof="0" dirty="0" err="1" smtClean="0"/>
              <a:t>Fourth</a:t>
            </a:r>
            <a:r>
              <a:rPr lang="nl-NL" noProof="0" dirty="0" smtClean="0"/>
              <a:t> level</a:t>
            </a:r>
          </a:p>
          <a:p>
            <a:pPr lvl="4"/>
            <a:r>
              <a:rPr lang="nl-NL" noProof="0" dirty="0" err="1" smtClean="0"/>
              <a:t>Fifth</a:t>
            </a:r>
            <a:r>
              <a:rPr lang="nl-NL" noProof="0" dirty="0" smtClean="0"/>
              <a:t> level</a:t>
            </a:r>
            <a:endParaRPr lang="nl-NL" noProof="0" dirty="0"/>
          </a:p>
        </p:txBody>
      </p:sp>
      <p:sp>
        <p:nvSpPr>
          <p:cNvPr id="24" name="PwC Text"/>
          <p:cNvSpPr txBox="1"/>
          <p:nvPr userDrawn="1"/>
        </p:nvSpPr>
        <p:spPr>
          <a:xfrm>
            <a:off x="642851" y="6454589"/>
            <a:ext cx="332509" cy="94550"/>
          </a:xfrm>
          <a:prstGeom prst="rect">
            <a:avLst/>
          </a:prstGeom>
          <a:noFill/>
        </p:spPr>
        <p:txBody>
          <a:bodyPr vert="horz" wrap="none" lIns="0" tIns="0" rIns="0" bIns="0" rtlCol="0" anchor="t" anchorCtr="0">
            <a:noAutofit/>
          </a:bodyPr>
          <a:lstStyle/>
          <a:p>
            <a:pPr defTabSz="899010">
              <a:lnSpc>
                <a:spcPts val="882"/>
              </a:lnSpc>
            </a:pPr>
            <a:r>
              <a:rPr lang="nl-NL" sz="794" noProof="1" smtClean="0">
                <a:solidFill>
                  <a:srgbClr val="000000"/>
                </a:solidFill>
                <a:cs typeface="Arial" pitchFamily="34" charset="0"/>
              </a:rPr>
              <a:t>PwC</a:t>
            </a:r>
            <a:endParaRPr lang="nl-NL" sz="794" noProof="1">
              <a:solidFill>
                <a:srgbClr val="000000"/>
              </a:solidFill>
              <a:cs typeface="Arial" pitchFamily="34" charset="0"/>
            </a:endParaRPr>
          </a:p>
        </p:txBody>
      </p:sp>
      <p:sp>
        <p:nvSpPr>
          <p:cNvPr id="25" name="Report Date"/>
          <p:cNvSpPr txBox="1"/>
          <p:nvPr userDrawn="1">
            <p:custDataLst>
              <p:tags r:id="rId3"/>
            </p:custDataLst>
          </p:nvPr>
        </p:nvSpPr>
        <p:spPr>
          <a:xfrm>
            <a:off x="11537736" y="6317429"/>
            <a:ext cx="65" cy="122213"/>
          </a:xfrm>
          <a:prstGeom prst="rect">
            <a:avLst/>
          </a:prstGeom>
          <a:noFill/>
        </p:spPr>
        <p:txBody>
          <a:bodyPr wrap="none" lIns="0" tIns="0" rIns="0" bIns="0" rtlCol="0">
            <a:spAutoFit/>
          </a:bodyPr>
          <a:lstStyle/>
          <a:p>
            <a:pPr indent="-242060" algn="r" defTabSz="899010">
              <a:spcAft>
                <a:spcPts val="794"/>
              </a:spcAft>
            </a:pPr>
            <a:endParaRPr lang="nl-NL" sz="794" noProof="1" smtClean="0">
              <a:solidFill>
                <a:srgbClr val="000000"/>
              </a:solidFill>
            </a:endParaRPr>
          </a:p>
        </p:txBody>
      </p:sp>
      <p:sp>
        <p:nvSpPr>
          <p:cNvPr id="31" name="Page Number"/>
          <p:cNvSpPr txBox="1"/>
          <p:nvPr userDrawn="1">
            <p:custDataLst>
              <p:tags r:id="rId4"/>
            </p:custDataLst>
          </p:nvPr>
        </p:nvSpPr>
        <p:spPr>
          <a:xfrm>
            <a:off x="11172306" y="6454588"/>
            <a:ext cx="387927" cy="137160"/>
          </a:xfrm>
          <a:prstGeom prst="rect">
            <a:avLst/>
          </a:prstGeom>
          <a:noFill/>
        </p:spPr>
        <p:txBody>
          <a:bodyPr wrap="none" lIns="0" tIns="0" rIns="0" bIns="0" rtlCol="0">
            <a:noAutofit/>
          </a:bodyPr>
          <a:lstStyle/>
          <a:p>
            <a:pPr algn="r" defTabSz="899010">
              <a:lnSpc>
                <a:spcPts val="882"/>
              </a:lnSpc>
            </a:pPr>
            <a:endParaRPr lang="nl-NL" sz="794" noProof="1" smtClean="0">
              <a:solidFill>
                <a:srgbClr val="000000"/>
              </a:solidFill>
            </a:endParaRPr>
          </a:p>
        </p:txBody>
      </p:sp>
      <p:sp>
        <p:nvSpPr>
          <p:cNvPr id="45" name="HeaderTOCPlaceholder"/>
          <p:cNvSpPr txBox="1"/>
          <p:nvPr userDrawn="1">
            <p:custDataLst>
              <p:tags r:id="rId5"/>
            </p:custDataLst>
          </p:nvPr>
        </p:nvSpPr>
        <p:spPr>
          <a:xfrm>
            <a:off x="4341091" y="621255"/>
            <a:ext cx="7199290" cy="122213"/>
          </a:xfrm>
          <a:prstGeom prst="rect">
            <a:avLst/>
          </a:prstGeom>
          <a:noFill/>
          <a:ln>
            <a:noFill/>
          </a:ln>
        </p:spPr>
        <p:txBody>
          <a:bodyPr wrap="square" lIns="0" tIns="0" rIns="0" bIns="0" rtlCol="0">
            <a:spAutoFit/>
          </a:bodyPr>
          <a:lstStyle/>
          <a:p>
            <a:pPr defTabSz="899010"/>
            <a:endParaRPr lang="nl-NL" sz="794" noProof="1" smtClean="0">
              <a:solidFill>
                <a:srgbClr val="000000"/>
              </a:solidFill>
              <a:cs typeface="Arial" pitchFamily="34" charset="0"/>
            </a:endParaRPr>
          </a:p>
        </p:txBody>
      </p:sp>
      <p:sp>
        <p:nvSpPr>
          <p:cNvPr id="48" name="Presentation Disclaimer" hidden="1"/>
          <p:cNvSpPr txBox="1"/>
          <p:nvPr userDrawn="1">
            <p:custDataLst>
              <p:tags r:id="rId6"/>
            </p:custDataLst>
          </p:nvPr>
        </p:nvSpPr>
        <p:spPr>
          <a:xfrm>
            <a:off x="4344786" y="6317429"/>
            <a:ext cx="65" cy="122213"/>
          </a:xfrm>
          <a:prstGeom prst="rect">
            <a:avLst/>
          </a:prstGeom>
          <a:noFill/>
        </p:spPr>
        <p:txBody>
          <a:bodyPr wrap="none" lIns="0" tIns="0" rIns="0" bIns="0" rtlCol="0" anchor="t" anchorCtr="0">
            <a:spAutoFit/>
          </a:bodyPr>
          <a:lstStyle/>
          <a:p>
            <a:pPr defTabSz="899010"/>
            <a:endParaRPr lang="nl-NL" sz="794" noProof="1" smtClean="0">
              <a:solidFill>
                <a:srgbClr val="000000"/>
              </a:solidFill>
            </a:endParaRPr>
          </a:p>
        </p:txBody>
      </p:sp>
      <p:cxnSp>
        <p:nvCxnSpPr>
          <p:cNvPr id="50" name="Straight Connector 49"/>
          <p:cNvCxnSpPr/>
          <p:nvPr userDrawn="1"/>
        </p:nvCxnSpPr>
        <p:spPr>
          <a:xfrm>
            <a:off x="642851" y="6252882"/>
            <a:ext cx="10906299"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userDrawn="1"/>
        </p:nvCxnSpPr>
        <p:spPr>
          <a:xfrm>
            <a:off x="641455" y="1748118"/>
            <a:ext cx="10904727" cy="0"/>
          </a:xfrm>
          <a:prstGeom prst="line">
            <a:avLst/>
          </a:prstGeom>
          <a:ln w="12700" cap="rnd">
            <a:solidFill>
              <a:schemeClr val="accent1"/>
            </a:solidFill>
            <a:prstDash val="sysDot"/>
          </a:ln>
        </p:spPr>
        <p:style>
          <a:lnRef idx="1">
            <a:schemeClr val="accent1"/>
          </a:lnRef>
          <a:fillRef idx="0">
            <a:schemeClr val="accent1"/>
          </a:fillRef>
          <a:effectRef idx="0">
            <a:schemeClr val="accent1"/>
          </a:effectRef>
          <a:fontRef idx="minor">
            <a:schemeClr val="tx1"/>
          </a:fontRef>
        </p:style>
      </p:cxnSp>
      <p:sp>
        <p:nvSpPr>
          <p:cNvPr id="23" name="Section Footer"/>
          <p:cNvSpPr txBox="1"/>
          <p:nvPr userDrawn="1">
            <p:custDataLst>
              <p:tags r:id="rId7"/>
            </p:custDataLst>
          </p:nvPr>
        </p:nvSpPr>
        <p:spPr>
          <a:xfrm>
            <a:off x="642851" y="6317421"/>
            <a:ext cx="3513513" cy="122213"/>
          </a:xfrm>
          <a:prstGeom prst="rect">
            <a:avLst/>
          </a:prstGeom>
          <a:noFill/>
          <a:ln>
            <a:noFill/>
          </a:ln>
        </p:spPr>
        <p:txBody>
          <a:bodyPr wrap="square" lIns="0" tIns="0" rIns="0" bIns="0" rtlCol="0" anchor="b" anchorCtr="0">
            <a:spAutoFit/>
          </a:bodyPr>
          <a:lstStyle/>
          <a:p>
            <a:pPr defTabSz="899010"/>
            <a:endParaRPr lang="nl-NL" sz="794" noProof="1" smtClean="0">
              <a:solidFill>
                <a:srgbClr val="000000"/>
              </a:solidFill>
            </a:endParaRPr>
          </a:p>
        </p:txBody>
      </p:sp>
      <p:sp>
        <p:nvSpPr>
          <p:cNvPr id="28" name="Section Header"/>
          <p:cNvSpPr txBox="1"/>
          <p:nvPr userDrawn="1">
            <p:custDataLst>
              <p:tags r:id="rId8"/>
            </p:custDataLst>
          </p:nvPr>
        </p:nvSpPr>
        <p:spPr>
          <a:xfrm>
            <a:off x="642850" y="621254"/>
            <a:ext cx="3678035" cy="121024"/>
          </a:xfrm>
          <a:prstGeom prst="rect">
            <a:avLst/>
          </a:prstGeom>
          <a:noFill/>
        </p:spPr>
        <p:txBody>
          <a:bodyPr wrap="square" lIns="0" tIns="0" rIns="0" bIns="0" rtlCol="0" anchor="b" anchorCtr="0">
            <a:noAutofit/>
          </a:bodyPr>
          <a:lstStyle/>
          <a:p>
            <a:pPr defTabSz="899010"/>
            <a:endParaRPr lang="nl-NL" sz="794" noProof="1" smtClean="0">
              <a:solidFill>
                <a:srgbClr val="000000"/>
              </a:solidFill>
            </a:endParaRPr>
          </a:p>
        </p:txBody>
      </p:sp>
      <p:sp>
        <p:nvSpPr>
          <p:cNvPr id="27" name="Draft stamp" hidden="1"/>
          <p:cNvSpPr txBox="1"/>
          <p:nvPr userDrawn="1">
            <p:custDataLst>
              <p:tags r:id="rId9"/>
            </p:custDataLst>
          </p:nvPr>
        </p:nvSpPr>
        <p:spPr>
          <a:xfrm>
            <a:off x="4344786" y="6439538"/>
            <a:ext cx="2582487" cy="122213"/>
          </a:xfrm>
          <a:prstGeom prst="rect">
            <a:avLst/>
          </a:prstGeom>
          <a:noFill/>
          <a:ln>
            <a:noFill/>
          </a:ln>
        </p:spPr>
        <p:txBody>
          <a:bodyPr wrap="square" lIns="0" tIns="0" rIns="0" bIns="0" rtlCol="0">
            <a:spAutoFit/>
          </a:bodyPr>
          <a:lstStyle/>
          <a:p>
            <a:pPr defTabSz="899010"/>
            <a:endParaRPr lang="nl-NL" sz="794" noProof="1">
              <a:solidFill>
                <a:srgbClr val="000000"/>
              </a:solidFill>
            </a:endParaRPr>
          </a:p>
        </p:txBody>
      </p:sp>
      <p:sp>
        <p:nvSpPr>
          <p:cNvPr id="21" name="Date/Filepath" hidden="1"/>
          <p:cNvSpPr txBox="1"/>
          <p:nvPr userDrawn="1">
            <p:custDataLst>
              <p:tags r:id="rId10"/>
            </p:custDataLst>
          </p:nvPr>
        </p:nvSpPr>
        <p:spPr>
          <a:xfrm>
            <a:off x="3999350" y="145214"/>
            <a:ext cx="7536873" cy="244426"/>
          </a:xfrm>
          <a:prstGeom prst="rect">
            <a:avLst/>
          </a:prstGeom>
          <a:noFill/>
        </p:spPr>
        <p:txBody>
          <a:bodyPr wrap="square" lIns="0" tIns="0" rIns="0" bIns="0" rtlCol="0" anchor="b" anchorCtr="0">
            <a:spAutoFit/>
          </a:bodyPr>
          <a:lstStyle/>
          <a:p>
            <a:pPr algn="r" defTabSz="899010"/>
            <a:r>
              <a:rPr lang="nl-NL" sz="794" noProof="1" smtClean="0">
                <a:solidFill>
                  <a:srgbClr val="000000"/>
                </a:solidFill>
              </a:rPr>
              <a:t>20-11-2015 \\NLUTRFIL201\L_E_66006_Data_Sustainability$\Other\Projecten\VNG\5. Eindrapportage\Finale klantreis energiebesparing 151118_legenda aangepast.pptx</a:t>
            </a:r>
            <a:endParaRPr lang="nl-NL" sz="794" noProof="1">
              <a:solidFill>
                <a:srgbClr val="000000"/>
              </a:solidFill>
            </a:endParaRPr>
          </a:p>
        </p:txBody>
      </p:sp>
      <p:sp>
        <p:nvSpPr>
          <p:cNvPr id="19" name="Slide Tags" hidden="1"/>
          <p:cNvSpPr txBox="1"/>
          <p:nvPr userDrawn="1">
            <p:custDataLst>
              <p:tags r:id="rId11"/>
            </p:custDataLst>
          </p:nvPr>
        </p:nvSpPr>
        <p:spPr>
          <a:xfrm>
            <a:off x="0" y="201706"/>
            <a:ext cx="1939636" cy="241733"/>
          </a:xfrm>
          <a:prstGeom prst="rect">
            <a:avLst/>
          </a:prstGeom>
          <a:noFill/>
        </p:spPr>
        <p:txBody>
          <a:bodyPr wrap="square" rtlCol="0">
            <a:spAutoFit/>
          </a:bodyPr>
          <a:lstStyle/>
          <a:p>
            <a:pPr defTabSz="899010"/>
            <a:r>
              <a:rPr lang="nl-NL" sz="971" noProof="1" smtClean="0">
                <a:solidFill>
                  <a:srgbClr val="000000"/>
                </a:solidFill>
              </a:rPr>
              <a:t>Slide Tags</a:t>
            </a:r>
            <a:endParaRPr lang="nl-NL" sz="971" noProof="1">
              <a:solidFill>
                <a:srgbClr val="000000"/>
              </a:solidFill>
            </a:endParaRPr>
          </a:p>
        </p:txBody>
      </p:sp>
      <p:cxnSp>
        <p:nvCxnSpPr>
          <p:cNvPr id="22" name="Frame Line"/>
          <p:cNvCxnSpPr/>
          <p:nvPr userDrawn="1"/>
        </p:nvCxnSpPr>
        <p:spPr>
          <a:xfrm flipV="1">
            <a:off x="461818" y="823408"/>
            <a:ext cx="11083639" cy="127059"/>
          </a:xfrm>
          <a:prstGeom prst="bentConnector3">
            <a:avLst>
              <a:gd name="adj1" fmla="val 0"/>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6150064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ntent: Large left">
    <p:spTree>
      <p:nvGrpSpPr>
        <p:cNvPr id="1" name=""/>
        <p:cNvGrpSpPr/>
        <p:nvPr/>
      </p:nvGrpSpPr>
      <p:grpSpPr>
        <a:xfrm>
          <a:off x="0" y="0"/>
          <a:ext cx="0" cy="0"/>
          <a:chOff x="0" y="0"/>
          <a:chExt cx="0" cy="0"/>
        </a:xfrm>
      </p:grpSpPr>
      <p:sp>
        <p:nvSpPr>
          <p:cNvPr id="47" name="Banner Statement"/>
          <p:cNvSpPr>
            <a:spLocks noGrp="1"/>
          </p:cNvSpPr>
          <p:nvPr>
            <p:ph type="title" hasCustomPrompt="1"/>
          </p:nvPr>
        </p:nvSpPr>
        <p:spPr>
          <a:xfrm>
            <a:off x="642851" y="943983"/>
            <a:ext cx="10906298" cy="742278"/>
          </a:xfrm>
        </p:spPr>
        <p:txBody>
          <a:bodyPr vert="horz" lIns="0" tIns="0" rIns="0" bIns="0" rtlCol="0" anchor="t" anchorCtr="0">
            <a:noAutofit/>
          </a:bodyPr>
          <a:lstStyle>
            <a:lvl1pPr algn="l" defTabSz="899010" rtl="0" eaLnBrk="1" latinLnBrk="0" hangingPunct="1">
              <a:spcBef>
                <a:spcPct val="0"/>
              </a:spcBef>
              <a:buNone/>
              <a:defRPr lang="en-GB" sz="1588" b="1" i="1" kern="1200" baseline="0" noProof="0" dirty="0">
                <a:solidFill>
                  <a:schemeClr val="tx2"/>
                </a:solidFill>
                <a:latin typeface="+mj-lt"/>
                <a:ea typeface="+mj-ea"/>
                <a:cs typeface="+mj-cs"/>
              </a:defRPr>
            </a:lvl1pPr>
          </a:lstStyle>
          <a:p>
            <a:pPr lvl="0" algn="l" defTabSz="899010" rtl="0" eaLnBrk="1" latinLnBrk="0" hangingPunct="1">
              <a:spcBef>
                <a:spcPct val="0"/>
              </a:spcBef>
              <a:buNone/>
            </a:pPr>
            <a:r>
              <a:rPr lang="nl-NL" noProof="0" dirty="0" err="1" smtClean="0"/>
              <a:t>Insert</a:t>
            </a:r>
            <a:r>
              <a:rPr lang="nl-NL" noProof="0" dirty="0" smtClean="0"/>
              <a:t> banner statement </a:t>
            </a:r>
            <a:r>
              <a:rPr lang="nl-NL" noProof="0" dirty="0" err="1" smtClean="0"/>
              <a:t>here</a:t>
            </a:r>
            <a:endParaRPr lang="nl-NL" dirty="0"/>
          </a:p>
        </p:txBody>
      </p:sp>
      <p:sp>
        <p:nvSpPr>
          <p:cNvPr id="34" name="Content Placeholder 2"/>
          <p:cNvSpPr>
            <a:spLocks noGrp="1"/>
          </p:cNvSpPr>
          <p:nvPr>
            <p:ph sz="quarter" idx="24"/>
            <p:custDataLst>
              <p:tags r:id="rId1"/>
            </p:custDataLst>
          </p:nvPr>
        </p:nvSpPr>
        <p:spPr>
          <a:xfrm>
            <a:off x="642851" y="1815353"/>
            <a:ext cx="7219758" cy="4308438"/>
          </a:xfrm>
        </p:spPr>
        <p:txBody>
          <a:bodyPr tIns="0" bIns="0"/>
          <a:lstStyle/>
          <a:p>
            <a:pPr lvl="0"/>
            <a:r>
              <a:rPr lang="nl-NL" noProof="0" dirty="0" smtClean="0"/>
              <a:t>Click </a:t>
            </a:r>
            <a:r>
              <a:rPr lang="nl-NL" noProof="0" dirty="0" err="1" smtClean="0"/>
              <a:t>to</a:t>
            </a:r>
            <a:r>
              <a:rPr lang="nl-NL" noProof="0" dirty="0" smtClean="0"/>
              <a:t> </a:t>
            </a:r>
            <a:r>
              <a:rPr lang="nl-NL" noProof="0" dirty="0" err="1" smtClean="0"/>
              <a:t>edit</a:t>
            </a:r>
            <a:r>
              <a:rPr lang="nl-NL" noProof="0" dirty="0" smtClean="0"/>
              <a:t> Master </a:t>
            </a:r>
            <a:r>
              <a:rPr lang="nl-NL" noProof="0" dirty="0" err="1" smtClean="0"/>
              <a:t>text</a:t>
            </a:r>
            <a:r>
              <a:rPr lang="nl-NL" noProof="0" dirty="0" smtClean="0"/>
              <a:t> </a:t>
            </a:r>
            <a:r>
              <a:rPr lang="nl-NL" noProof="0" dirty="0" err="1" smtClean="0"/>
              <a:t>styles</a:t>
            </a:r>
            <a:endParaRPr lang="nl-NL" noProof="0" dirty="0" smtClean="0"/>
          </a:p>
          <a:p>
            <a:pPr lvl="1"/>
            <a:r>
              <a:rPr lang="nl-NL" noProof="0" dirty="0" smtClean="0"/>
              <a:t>Second level</a:t>
            </a:r>
          </a:p>
          <a:p>
            <a:pPr lvl="2"/>
            <a:r>
              <a:rPr lang="nl-NL" noProof="0" dirty="0" err="1" smtClean="0"/>
              <a:t>Third</a:t>
            </a:r>
            <a:r>
              <a:rPr lang="nl-NL" noProof="0" dirty="0" smtClean="0"/>
              <a:t> level</a:t>
            </a:r>
          </a:p>
          <a:p>
            <a:pPr lvl="3"/>
            <a:r>
              <a:rPr lang="nl-NL" noProof="0" dirty="0" err="1" smtClean="0"/>
              <a:t>Fourth</a:t>
            </a:r>
            <a:r>
              <a:rPr lang="nl-NL" noProof="0" dirty="0" smtClean="0"/>
              <a:t> level</a:t>
            </a:r>
          </a:p>
          <a:p>
            <a:pPr lvl="4"/>
            <a:r>
              <a:rPr lang="nl-NL" noProof="0" dirty="0" err="1" smtClean="0"/>
              <a:t>Fifth</a:t>
            </a:r>
            <a:r>
              <a:rPr lang="nl-NL" noProof="0" dirty="0" smtClean="0"/>
              <a:t> level</a:t>
            </a:r>
            <a:endParaRPr lang="nl-NL" noProof="0" dirty="0"/>
          </a:p>
        </p:txBody>
      </p:sp>
      <p:sp>
        <p:nvSpPr>
          <p:cNvPr id="36" name="Content Placeholder 3"/>
          <p:cNvSpPr>
            <a:spLocks noGrp="1"/>
          </p:cNvSpPr>
          <p:nvPr>
            <p:ph sz="quarter" idx="25"/>
            <p:custDataLst>
              <p:tags r:id="rId2"/>
            </p:custDataLst>
          </p:nvPr>
        </p:nvSpPr>
        <p:spPr>
          <a:xfrm>
            <a:off x="8035637" y="1815353"/>
            <a:ext cx="3506124" cy="4308438"/>
          </a:xfrm>
        </p:spPr>
        <p:txBody>
          <a:bodyPr tIns="0" bIns="0"/>
          <a:lstStyle/>
          <a:p>
            <a:pPr lvl="0"/>
            <a:r>
              <a:rPr lang="nl-NL" noProof="0" dirty="0" smtClean="0"/>
              <a:t>Click </a:t>
            </a:r>
            <a:r>
              <a:rPr lang="nl-NL" noProof="0" dirty="0" err="1" smtClean="0"/>
              <a:t>to</a:t>
            </a:r>
            <a:r>
              <a:rPr lang="nl-NL" noProof="0" dirty="0" smtClean="0"/>
              <a:t> </a:t>
            </a:r>
            <a:r>
              <a:rPr lang="nl-NL" noProof="0" dirty="0" err="1" smtClean="0"/>
              <a:t>edit</a:t>
            </a:r>
            <a:r>
              <a:rPr lang="nl-NL" noProof="0" dirty="0" smtClean="0"/>
              <a:t> Master </a:t>
            </a:r>
            <a:r>
              <a:rPr lang="nl-NL" noProof="0" dirty="0" err="1" smtClean="0"/>
              <a:t>text</a:t>
            </a:r>
            <a:r>
              <a:rPr lang="nl-NL" noProof="0" dirty="0" smtClean="0"/>
              <a:t> </a:t>
            </a:r>
            <a:r>
              <a:rPr lang="nl-NL" noProof="0" dirty="0" err="1" smtClean="0"/>
              <a:t>styles</a:t>
            </a:r>
            <a:endParaRPr lang="nl-NL" noProof="0" dirty="0" smtClean="0"/>
          </a:p>
          <a:p>
            <a:pPr lvl="1"/>
            <a:r>
              <a:rPr lang="nl-NL" noProof="0" dirty="0" smtClean="0"/>
              <a:t>Second level</a:t>
            </a:r>
          </a:p>
          <a:p>
            <a:pPr lvl="2"/>
            <a:r>
              <a:rPr lang="nl-NL" noProof="0" dirty="0" err="1" smtClean="0"/>
              <a:t>Third</a:t>
            </a:r>
            <a:r>
              <a:rPr lang="nl-NL" noProof="0" dirty="0" smtClean="0"/>
              <a:t> level</a:t>
            </a:r>
          </a:p>
          <a:p>
            <a:pPr lvl="3"/>
            <a:r>
              <a:rPr lang="nl-NL" noProof="0" dirty="0" err="1" smtClean="0"/>
              <a:t>Fourth</a:t>
            </a:r>
            <a:r>
              <a:rPr lang="nl-NL" noProof="0" dirty="0" smtClean="0"/>
              <a:t> level</a:t>
            </a:r>
          </a:p>
          <a:p>
            <a:pPr lvl="4"/>
            <a:r>
              <a:rPr lang="nl-NL" noProof="0" dirty="0" err="1" smtClean="0"/>
              <a:t>Fifth</a:t>
            </a:r>
            <a:r>
              <a:rPr lang="nl-NL" noProof="0" dirty="0" smtClean="0"/>
              <a:t> level</a:t>
            </a:r>
            <a:endParaRPr lang="nl-NL" noProof="0" dirty="0"/>
          </a:p>
        </p:txBody>
      </p:sp>
      <p:sp>
        <p:nvSpPr>
          <p:cNvPr id="24" name="PwC Text"/>
          <p:cNvSpPr txBox="1"/>
          <p:nvPr userDrawn="1"/>
        </p:nvSpPr>
        <p:spPr>
          <a:xfrm>
            <a:off x="642851" y="6454589"/>
            <a:ext cx="332509" cy="94550"/>
          </a:xfrm>
          <a:prstGeom prst="rect">
            <a:avLst/>
          </a:prstGeom>
          <a:noFill/>
        </p:spPr>
        <p:txBody>
          <a:bodyPr vert="horz" wrap="none" lIns="0" tIns="0" rIns="0" bIns="0" rtlCol="0" anchor="t" anchorCtr="0">
            <a:noAutofit/>
          </a:bodyPr>
          <a:lstStyle/>
          <a:p>
            <a:pPr defTabSz="899010">
              <a:lnSpc>
                <a:spcPts val="882"/>
              </a:lnSpc>
            </a:pPr>
            <a:r>
              <a:rPr lang="nl-NL" sz="794" noProof="1" smtClean="0">
                <a:solidFill>
                  <a:srgbClr val="000000"/>
                </a:solidFill>
                <a:cs typeface="Arial" pitchFamily="34" charset="0"/>
              </a:rPr>
              <a:t>PwC</a:t>
            </a:r>
            <a:endParaRPr lang="nl-NL" sz="794" noProof="1">
              <a:solidFill>
                <a:srgbClr val="000000"/>
              </a:solidFill>
              <a:cs typeface="Arial" pitchFamily="34" charset="0"/>
            </a:endParaRPr>
          </a:p>
        </p:txBody>
      </p:sp>
      <p:sp>
        <p:nvSpPr>
          <p:cNvPr id="25" name="Report Date"/>
          <p:cNvSpPr txBox="1"/>
          <p:nvPr userDrawn="1">
            <p:custDataLst>
              <p:tags r:id="rId3"/>
            </p:custDataLst>
          </p:nvPr>
        </p:nvSpPr>
        <p:spPr>
          <a:xfrm>
            <a:off x="11537736" y="6317429"/>
            <a:ext cx="65" cy="122213"/>
          </a:xfrm>
          <a:prstGeom prst="rect">
            <a:avLst/>
          </a:prstGeom>
          <a:noFill/>
        </p:spPr>
        <p:txBody>
          <a:bodyPr wrap="none" lIns="0" tIns="0" rIns="0" bIns="0" rtlCol="0">
            <a:spAutoFit/>
          </a:bodyPr>
          <a:lstStyle/>
          <a:p>
            <a:pPr indent="-242060" algn="r" defTabSz="899010">
              <a:spcAft>
                <a:spcPts val="794"/>
              </a:spcAft>
            </a:pPr>
            <a:endParaRPr lang="nl-NL" sz="794" noProof="1" smtClean="0">
              <a:solidFill>
                <a:srgbClr val="000000"/>
              </a:solidFill>
            </a:endParaRPr>
          </a:p>
        </p:txBody>
      </p:sp>
      <p:sp>
        <p:nvSpPr>
          <p:cNvPr id="31" name="Page Number"/>
          <p:cNvSpPr txBox="1"/>
          <p:nvPr userDrawn="1">
            <p:custDataLst>
              <p:tags r:id="rId4"/>
            </p:custDataLst>
          </p:nvPr>
        </p:nvSpPr>
        <p:spPr>
          <a:xfrm>
            <a:off x="11172306" y="6454588"/>
            <a:ext cx="387927" cy="137160"/>
          </a:xfrm>
          <a:prstGeom prst="rect">
            <a:avLst/>
          </a:prstGeom>
          <a:noFill/>
        </p:spPr>
        <p:txBody>
          <a:bodyPr wrap="none" lIns="0" tIns="0" rIns="0" bIns="0" rtlCol="0">
            <a:noAutofit/>
          </a:bodyPr>
          <a:lstStyle/>
          <a:p>
            <a:pPr algn="r" defTabSz="899010">
              <a:lnSpc>
                <a:spcPts val="882"/>
              </a:lnSpc>
            </a:pPr>
            <a:endParaRPr lang="nl-NL" sz="794" noProof="1" smtClean="0">
              <a:solidFill>
                <a:srgbClr val="000000"/>
              </a:solidFill>
            </a:endParaRPr>
          </a:p>
        </p:txBody>
      </p:sp>
      <p:sp>
        <p:nvSpPr>
          <p:cNvPr id="45" name="HeaderTOCPlaceholder"/>
          <p:cNvSpPr txBox="1"/>
          <p:nvPr userDrawn="1">
            <p:custDataLst>
              <p:tags r:id="rId5"/>
            </p:custDataLst>
          </p:nvPr>
        </p:nvSpPr>
        <p:spPr>
          <a:xfrm>
            <a:off x="4341091" y="621255"/>
            <a:ext cx="7199290" cy="122213"/>
          </a:xfrm>
          <a:prstGeom prst="rect">
            <a:avLst/>
          </a:prstGeom>
          <a:noFill/>
          <a:ln>
            <a:noFill/>
          </a:ln>
        </p:spPr>
        <p:txBody>
          <a:bodyPr wrap="square" lIns="0" tIns="0" rIns="0" bIns="0" rtlCol="0">
            <a:spAutoFit/>
          </a:bodyPr>
          <a:lstStyle/>
          <a:p>
            <a:pPr defTabSz="899010"/>
            <a:endParaRPr lang="nl-NL" sz="794" noProof="1" smtClean="0">
              <a:solidFill>
                <a:srgbClr val="000000"/>
              </a:solidFill>
              <a:cs typeface="Arial" pitchFamily="34" charset="0"/>
            </a:endParaRPr>
          </a:p>
        </p:txBody>
      </p:sp>
      <p:sp>
        <p:nvSpPr>
          <p:cNvPr id="48" name="Presentation Disclaimer" hidden="1"/>
          <p:cNvSpPr txBox="1"/>
          <p:nvPr userDrawn="1">
            <p:custDataLst>
              <p:tags r:id="rId6"/>
            </p:custDataLst>
          </p:nvPr>
        </p:nvSpPr>
        <p:spPr>
          <a:xfrm>
            <a:off x="4344786" y="6317429"/>
            <a:ext cx="65" cy="122213"/>
          </a:xfrm>
          <a:prstGeom prst="rect">
            <a:avLst/>
          </a:prstGeom>
          <a:noFill/>
        </p:spPr>
        <p:txBody>
          <a:bodyPr wrap="none" lIns="0" tIns="0" rIns="0" bIns="0" rtlCol="0" anchor="t" anchorCtr="0">
            <a:spAutoFit/>
          </a:bodyPr>
          <a:lstStyle/>
          <a:p>
            <a:pPr defTabSz="899010"/>
            <a:endParaRPr lang="nl-NL" sz="794" noProof="1" smtClean="0">
              <a:solidFill>
                <a:srgbClr val="000000"/>
              </a:solidFill>
            </a:endParaRPr>
          </a:p>
        </p:txBody>
      </p:sp>
      <p:cxnSp>
        <p:nvCxnSpPr>
          <p:cNvPr id="50" name="Straight Connector 49"/>
          <p:cNvCxnSpPr/>
          <p:nvPr userDrawn="1"/>
        </p:nvCxnSpPr>
        <p:spPr>
          <a:xfrm>
            <a:off x="642851" y="6252882"/>
            <a:ext cx="10906299"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userDrawn="1"/>
        </p:nvCxnSpPr>
        <p:spPr>
          <a:xfrm>
            <a:off x="641455" y="1748118"/>
            <a:ext cx="10904727" cy="0"/>
          </a:xfrm>
          <a:prstGeom prst="line">
            <a:avLst/>
          </a:prstGeom>
          <a:ln w="12700" cap="rnd">
            <a:solidFill>
              <a:schemeClr val="accent1"/>
            </a:solidFill>
            <a:prstDash val="sysDot"/>
          </a:ln>
        </p:spPr>
        <p:style>
          <a:lnRef idx="1">
            <a:schemeClr val="accent1"/>
          </a:lnRef>
          <a:fillRef idx="0">
            <a:schemeClr val="accent1"/>
          </a:fillRef>
          <a:effectRef idx="0">
            <a:schemeClr val="accent1"/>
          </a:effectRef>
          <a:fontRef idx="minor">
            <a:schemeClr val="tx1"/>
          </a:fontRef>
        </p:style>
      </p:cxnSp>
      <p:sp>
        <p:nvSpPr>
          <p:cNvPr id="23" name="Section Footer"/>
          <p:cNvSpPr txBox="1"/>
          <p:nvPr userDrawn="1">
            <p:custDataLst>
              <p:tags r:id="rId7"/>
            </p:custDataLst>
          </p:nvPr>
        </p:nvSpPr>
        <p:spPr>
          <a:xfrm>
            <a:off x="642851" y="6317421"/>
            <a:ext cx="3513513" cy="122213"/>
          </a:xfrm>
          <a:prstGeom prst="rect">
            <a:avLst/>
          </a:prstGeom>
          <a:noFill/>
          <a:ln>
            <a:noFill/>
          </a:ln>
        </p:spPr>
        <p:txBody>
          <a:bodyPr wrap="square" lIns="0" tIns="0" rIns="0" bIns="0" rtlCol="0" anchor="b" anchorCtr="0">
            <a:spAutoFit/>
          </a:bodyPr>
          <a:lstStyle/>
          <a:p>
            <a:pPr defTabSz="899010"/>
            <a:endParaRPr lang="nl-NL" sz="794" noProof="1" smtClean="0">
              <a:solidFill>
                <a:srgbClr val="000000"/>
              </a:solidFill>
            </a:endParaRPr>
          </a:p>
        </p:txBody>
      </p:sp>
      <p:sp>
        <p:nvSpPr>
          <p:cNvPr id="28" name="Section Header"/>
          <p:cNvSpPr txBox="1"/>
          <p:nvPr userDrawn="1">
            <p:custDataLst>
              <p:tags r:id="rId8"/>
            </p:custDataLst>
          </p:nvPr>
        </p:nvSpPr>
        <p:spPr>
          <a:xfrm>
            <a:off x="642850" y="621254"/>
            <a:ext cx="3678035" cy="121024"/>
          </a:xfrm>
          <a:prstGeom prst="rect">
            <a:avLst/>
          </a:prstGeom>
          <a:noFill/>
        </p:spPr>
        <p:txBody>
          <a:bodyPr wrap="square" lIns="0" tIns="0" rIns="0" bIns="0" rtlCol="0" anchor="b" anchorCtr="0">
            <a:noAutofit/>
          </a:bodyPr>
          <a:lstStyle/>
          <a:p>
            <a:pPr defTabSz="899010"/>
            <a:endParaRPr lang="nl-NL" sz="794" noProof="1" smtClean="0">
              <a:solidFill>
                <a:srgbClr val="000000"/>
              </a:solidFill>
            </a:endParaRPr>
          </a:p>
        </p:txBody>
      </p:sp>
      <p:sp>
        <p:nvSpPr>
          <p:cNvPr id="27" name="Draft stamp" hidden="1"/>
          <p:cNvSpPr txBox="1"/>
          <p:nvPr userDrawn="1">
            <p:custDataLst>
              <p:tags r:id="rId9"/>
            </p:custDataLst>
          </p:nvPr>
        </p:nvSpPr>
        <p:spPr>
          <a:xfrm>
            <a:off x="4344786" y="6439538"/>
            <a:ext cx="2582487" cy="122213"/>
          </a:xfrm>
          <a:prstGeom prst="rect">
            <a:avLst/>
          </a:prstGeom>
          <a:noFill/>
          <a:ln>
            <a:noFill/>
          </a:ln>
        </p:spPr>
        <p:txBody>
          <a:bodyPr wrap="square" lIns="0" tIns="0" rIns="0" bIns="0" rtlCol="0">
            <a:spAutoFit/>
          </a:bodyPr>
          <a:lstStyle/>
          <a:p>
            <a:pPr defTabSz="899010"/>
            <a:endParaRPr lang="nl-NL" sz="794" noProof="1">
              <a:solidFill>
                <a:srgbClr val="000000"/>
              </a:solidFill>
            </a:endParaRPr>
          </a:p>
        </p:txBody>
      </p:sp>
      <p:sp>
        <p:nvSpPr>
          <p:cNvPr id="21" name="Date/Filepath" hidden="1"/>
          <p:cNvSpPr txBox="1"/>
          <p:nvPr userDrawn="1">
            <p:custDataLst>
              <p:tags r:id="rId10"/>
            </p:custDataLst>
          </p:nvPr>
        </p:nvSpPr>
        <p:spPr>
          <a:xfrm>
            <a:off x="3999350" y="145214"/>
            <a:ext cx="7536873" cy="244426"/>
          </a:xfrm>
          <a:prstGeom prst="rect">
            <a:avLst/>
          </a:prstGeom>
          <a:noFill/>
        </p:spPr>
        <p:txBody>
          <a:bodyPr wrap="square" lIns="0" tIns="0" rIns="0" bIns="0" rtlCol="0" anchor="b" anchorCtr="0">
            <a:spAutoFit/>
          </a:bodyPr>
          <a:lstStyle/>
          <a:p>
            <a:pPr algn="r" defTabSz="899010"/>
            <a:r>
              <a:rPr lang="nl-NL" sz="794" noProof="1" smtClean="0">
                <a:solidFill>
                  <a:srgbClr val="000000"/>
                </a:solidFill>
              </a:rPr>
              <a:t>20-11-2015 \\NLUTRFIL201\L_E_66006_Data_Sustainability$\Other\Projecten\VNG\5. Eindrapportage\Finale klantreis energiebesparing 151118_legenda aangepast.pptx</a:t>
            </a:r>
            <a:endParaRPr lang="nl-NL" sz="794" noProof="1">
              <a:solidFill>
                <a:srgbClr val="000000"/>
              </a:solidFill>
            </a:endParaRPr>
          </a:p>
        </p:txBody>
      </p:sp>
      <p:sp>
        <p:nvSpPr>
          <p:cNvPr id="19" name="Slide Tags" hidden="1"/>
          <p:cNvSpPr txBox="1"/>
          <p:nvPr userDrawn="1">
            <p:custDataLst>
              <p:tags r:id="rId11"/>
            </p:custDataLst>
          </p:nvPr>
        </p:nvSpPr>
        <p:spPr>
          <a:xfrm>
            <a:off x="0" y="201706"/>
            <a:ext cx="1939636" cy="241733"/>
          </a:xfrm>
          <a:prstGeom prst="rect">
            <a:avLst/>
          </a:prstGeom>
          <a:noFill/>
        </p:spPr>
        <p:txBody>
          <a:bodyPr wrap="square" rtlCol="0">
            <a:spAutoFit/>
          </a:bodyPr>
          <a:lstStyle/>
          <a:p>
            <a:pPr defTabSz="899010"/>
            <a:r>
              <a:rPr lang="nl-NL" sz="971" noProof="1" smtClean="0">
                <a:solidFill>
                  <a:srgbClr val="000000"/>
                </a:solidFill>
              </a:rPr>
              <a:t>Slide Tags</a:t>
            </a:r>
            <a:endParaRPr lang="nl-NL" sz="971" noProof="1">
              <a:solidFill>
                <a:srgbClr val="000000"/>
              </a:solidFill>
            </a:endParaRPr>
          </a:p>
        </p:txBody>
      </p:sp>
      <p:cxnSp>
        <p:nvCxnSpPr>
          <p:cNvPr id="22" name="Frame Line"/>
          <p:cNvCxnSpPr/>
          <p:nvPr userDrawn="1"/>
        </p:nvCxnSpPr>
        <p:spPr>
          <a:xfrm flipV="1">
            <a:off x="461818" y="823408"/>
            <a:ext cx="11083639" cy="127059"/>
          </a:xfrm>
          <a:prstGeom prst="bentConnector3">
            <a:avLst>
              <a:gd name="adj1" fmla="val 0"/>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33113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Click </a:t>
            </a:r>
            <a:r>
              <a:rPr lang="nl-NL" dirty="0" err="1" smtClean="0"/>
              <a:t>to</a:t>
            </a:r>
            <a:r>
              <a:rPr lang="nl-NL" dirty="0" smtClean="0"/>
              <a:t> </a:t>
            </a:r>
            <a:r>
              <a:rPr lang="nl-NL" dirty="0" err="1" smtClean="0"/>
              <a:t>edit</a:t>
            </a:r>
            <a:r>
              <a:rPr lang="nl-NL" dirty="0" smtClean="0"/>
              <a:t> Master </a:t>
            </a:r>
            <a:r>
              <a:rPr lang="nl-NL" dirty="0" err="1" smtClean="0"/>
              <a:t>title</a:t>
            </a:r>
            <a:r>
              <a:rPr lang="nl-NL" dirty="0" smtClean="0"/>
              <a:t> </a:t>
            </a:r>
            <a:r>
              <a:rPr lang="nl-NL" dirty="0" err="1" smtClean="0"/>
              <a:t>style</a:t>
            </a:r>
            <a:endParaRPr lang="nl-NL" dirty="0"/>
          </a:p>
        </p:txBody>
      </p:sp>
      <p:sp>
        <p:nvSpPr>
          <p:cNvPr id="3" name="Content Placeholder 2"/>
          <p:cNvSpPr>
            <a:spLocks noGrp="1"/>
          </p:cNvSpPr>
          <p:nvPr>
            <p:ph idx="1"/>
          </p:nvPr>
        </p:nvSpPr>
        <p:spPr/>
        <p:txBody>
          <a:bodyPr/>
          <a:lstStyle/>
          <a:p>
            <a:pPr lvl="0"/>
            <a:r>
              <a:rPr lang="nl-NL" dirty="0" smtClean="0"/>
              <a:t>Click </a:t>
            </a:r>
            <a:r>
              <a:rPr lang="nl-NL" dirty="0" err="1" smtClean="0"/>
              <a:t>to</a:t>
            </a:r>
            <a:r>
              <a:rPr lang="nl-NL" dirty="0" smtClean="0"/>
              <a:t> </a:t>
            </a:r>
            <a:r>
              <a:rPr lang="nl-NL" dirty="0" err="1" smtClean="0"/>
              <a:t>edit</a:t>
            </a:r>
            <a:r>
              <a:rPr lang="nl-NL" dirty="0" smtClean="0"/>
              <a:t> Master </a:t>
            </a:r>
            <a:r>
              <a:rPr lang="nl-NL" dirty="0" err="1" smtClean="0"/>
              <a:t>text</a:t>
            </a:r>
            <a:r>
              <a:rPr lang="nl-NL" dirty="0" smtClean="0"/>
              <a:t> </a:t>
            </a:r>
            <a:r>
              <a:rPr lang="nl-NL" dirty="0" err="1" smtClean="0"/>
              <a:t>styles</a:t>
            </a:r>
            <a:endParaRPr lang="nl-NL" dirty="0" smtClean="0"/>
          </a:p>
          <a:p>
            <a:pPr lvl="1"/>
            <a:r>
              <a:rPr lang="nl-NL" dirty="0" smtClean="0"/>
              <a:t>Second level</a:t>
            </a:r>
          </a:p>
          <a:p>
            <a:pPr lvl="2"/>
            <a:r>
              <a:rPr lang="nl-NL" dirty="0" err="1" smtClean="0"/>
              <a:t>Third</a:t>
            </a:r>
            <a:r>
              <a:rPr lang="nl-NL" dirty="0" smtClean="0"/>
              <a:t> level</a:t>
            </a:r>
          </a:p>
          <a:p>
            <a:pPr lvl="3"/>
            <a:r>
              <a:rPr lang="nl-NL" dirty="0" err="1" smtClean="0"/>
              <a:t>Fourth</a:t>
            </a:r>
            <a:r>
              <a:rPr lang="nl-NL" dirty="0" smtClean="0"/>
              <a:t> level</a:t>
            </a:r>
          </a:p>
          <a:p>
            <a:pPr lvl="4"/>
            <a:r>
              <a:rPr lang="nl-NL" dirty="0" err="1" smtClean="0"/>
              <a:t>Fifth</a:t>
            </a:r>
            <a:r>
              <a:rPr lang="nl-NL" dirty="0" smtClean="0"/>
              <a:t> level</a:t>
            </a:r>
            <a:endParaRPr lang="nl-NL" dirty="0"/>
          </a:p>
        </p:txBody>
      </p:sp>
      <p:sp>
        <p:nvSpPr>
          <p:cNvPr id="4" name="Date Placeholder 3"/>
          <p:cNvSpPr>
            <a:spLocks noGrp="1"/>
          </p:cNvSpPr>
          <p:nvPr>
            <p:ph type="dt" sz="half" idx="10"/>
          </p:nvPr>
        </p:nvSpPr>
        <p:spPr/>
        <p:txBody>
          <a:bodyPr/>
          <a:lstStyle/>
          <a:p>
            <a:fld id="{32EF9EA7-6BDB-474B-8A07-E734E3DE6445}" type="datetimeFigureOut">
              <a:rPr lang="nl-NL" smtClean="0"/>
              <a:t>2-3-2016</a:t>
            </a:fld>
            <a:endParaRPr lang="nl-NL" dirty="0"/>
          </a:p>
        </p:txBody>
      </p:sp>
      <p:sp>
        <p:nvSpPr>
          <p:cNvPr id="5" name="Footer Placeholder 4"/>
          <p:cNvSpPr>
            <a:spLocks noGrp="1"/>
          </p:cNvSpPr>
          <p:nvPr>
            <p:ph type="ftr" sz="quarter" idx="11"/>
          </p:nvPr>
        </p:nvSpPr>
        <p:spPr/>
        <p:txBody>
          <a:bodyPr/>
          <a:lstStyle/>
          <a:p>
            <a:endParaRPr lang="nl-NL" dirty="0"/>
          </a:p>
        </p:txBody>
      </p:sp>
      <p:sp>
        <p:nvSpPr>
          <p:cNvPr id="6" name="Slide Number Placeholder 5"/>
          <p:cNvSpPr>
            <a:spLocks noGrp="1"/>
          </p:cNvSpPr>
          <p:nvPr>
            <p:ph type="sldNum" sz="quarter" idx="12"/>
          </p:nvPr>
        </p:nvSpPr>
        <p:spPr/>
        <p:txBody>
          <a:bodyPr/>
          <a:lstStyle/>
          <a:p>
            <a:fld id="{692DCA1D-258E-4294-BCA5-E25DDED9275B}" type="slidenum">
              <a:rPr lang="nl-NL" smtClean="0"/>
              <a:t>‹nr.›</a:t>
            </a:fld>
            <a:endParaRPr lang="nl-NL" dirty="0"/>
          </a:p>
        </p:txBody>
      </p:sp>
    </p:spTree>
    <p:extLst>
      <p:ext uri="{BB962C8B-B14F-4D97-AF65-F5344CB8AC3E}">
        <p14:creationId xmlns:p14="http://schemas.microsoft.com/office/powerpoint/2010/main" val="299777812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ontent: Two Left">
    <p:spTree>
      <p:nvGrpSpPr>
        <p:cNvPr id="1" name=""/>
        <p:cNvGrpSpPr/>
        <p:nvPr/>
      </p:nvGrpSpPr>
      <p:grpSpPr>
        <a:xfrm>
          <a:off x="0" y="0"/>
          <a:ext cx="0" cy="0"/>
          <a:chOff x="0" y="0"/>
          <a:chExt cx="0" cy="0"/>
        </a:xfrm>
      </p:grpSpPr>
      <p:sp>
        <p:nvSpPr>
          <p:cNvPr id="47" name="Banner Statement"/>
          <p:cNvSpPr>
            <a:spLocks noGrp="1"/>
          </p:cNvSpPr>
          <p:nvPr>
            <p:ph type="title" hasCustomPrompt="1"/>
          </p:nvPr>
        </p:nvSpPr>
        <p:spPr>
          <a:xfrm>
            <a:off x="642851" y="943983"/>
            <a:ext cx="10906298" cy="742278"/>
          </a:xfrm>
        </p:spPr>
        <p:txBody>
          <a:bodyPr vert="horz" lIns="0" tIns="0" rIns="0" bIns="0" rtlCol="0" anchor="t" anchorCtr="0">
            <a:noAutofit/>
          </a:bodyPr>
          <a:lstStyle>
            <a:lvl1pPr algn="l" defTabSz="899010" rtl="0" eaLnBrk="1" latinLnBrk="0" hangingPunct="1">
              <a:spcBef>
                <a:spcPct val="0"/>
              </a:spcBef>
              <a:buNone/>
              <a:defRPr lang="en-GB" sz="1588" b="1" i="1" kern="1200" baseline="0" noProof="0" dirty="0">
                <a:solidFill>
                  <a:schemeClr val="tx2"/>
                </a:solidFill>
                <a:latin typeface="+mj-lt"/>
                <a:ea typeface="+mj-ea"/>
                <a:cs typeface="+mj-cs"/>
              </a:defRPr>
            </a:lvl1pPr>
          </a:lstStyle>
          <a:p>
            <a:pPr lvl="0" algn="l" defTabSz="899010" rtl="0" eaLnBrk="1" latinLnBrk="0" hangingPunct="1">
              <a:spcBef>
                <a:spcPct val="0"/>
              </a:spcBef>
              <a:buNone/>
            </a:pPr>
            <a:r>
              <a:rPr lang="nl-NL" noProof="0" dirty="0" err="1" smtClean="0"/>
              <a:t>Insert</a:t>
            </a:r>
            <a:r>
              <a:rPr lang="nl-NL" noProof="0" dirty="0" smtClean="0"/>
              <a:t> banner statement </a:t>
            </a:r>
            <a:r>
              <a:rPr lang="nl-NL" noProof="0" dirty="0" err="1" smtClean="0"/>
              <a:t>here</a:t>
            </a:r>
            <a:endParaRPr lang="nl-NL" dirty="0"/>
          </a:p>
        </p:txBody>
      </p:sp>
      <p:sp>
        <p:nvSpPr>
          <p:cNvPr id="34" name="Content Placeholder 2"/>
          <p:cNvSpPr>
            <a:spLocks noGrp="1"/>
          </p:cNvSpPr>
          <p:nvPr>
            <p:ph sz="quarter" idx="24"/>
            <p:custDataLst>
              <p:tags r:id="rId1"/>
            </p:custDataLst>
          </p:nvPr>
        </p:nvSpPr>
        <p:spPr>
          <a:xfrm>
            <a:off x="642850" y="1815353"/>
            <a:ext cx="5360787" cy="2084294"/>
          </a:xfrm>
        </p:spPr>
        <p:txBody>
          <a:bodyPr tIns="0" bIns="0"/>
          <a:lstStyle/>
          <a:p>
            <a:pPr lvl="0"/>
            <a:r>
              <a:rPr lang="nl-NL" noProof="0" dirty="0" smtClean="0"/>
              <a:t>Click </a:t>
            </a:r>
            <a:r>
              <a:rPr lang="nl-NL" noProof="0" dirty="0" err="1" smtClean="0"/>
              <a:t>to</a:t>
            </a:r>
            <a:r>
              <a:rPr lang="nl-NL" noProof="0" dirty="0" smtClean="0"/>
              <a:t> </a:t>
            </a:r>
            <a:r>
              <a:rPr lang="nl-NL" noProof="0" dirty="0" err="1" smtClean="0"/>
              <a:t>edit</a:t>
            </a:r>
            <a:r>
              <a:rPr lang="nl-NL" noProof="0" dirty="0" smtClean="0"/>
              <a:t> Master </a:t>
            </a:r>
            <a:r>
              <a:rPr lang="nl-NL" noProof="0" dirty="0" err="1" smtClean="0"/>
              <a:t>text</a:t>
            </a:r>
            <a:r>
              <a:rPr lang="nl-NL" noProof="0" dirty="0" smtClean="0"/>
              <a:t> </a:t>
            </a:r>
            <a:r>
              <a:rPr lang="nl-NL" noProof="0" dirty="0" err="1" smtClean="0"/>
              <a:t>styles</a:t>
            </a:r>
            <a:endParaRPr lang="nl-NL" noProof="0" dirty="0" smtClean="0"/>
          </a:p>
          <a:p>
            <a:pPr lvl="1"/>
            <a:r>
              <a:rPr lang="nl-NL" noProof="0" dirty="0" smtClean="0"/>
              <a:t>Second level</a:t>
            </a:r>
          </a:p>
          <a:p>
            <a:pPr lvl="2"/>
            <a:r>
              <a:rPr lang="nl-NL" noProof="0" dirty="0" err="1" smtClean="0"/>
              <a:t>Third</a:t>
            </a:r>
            <a:r>
              <a:rPr lang="nl-NL" noProof="0" dirty="0" smtClean="0"/>
              <a:t> level</a:t>
            </a:r>
          </a:p>
          <a:p>
            <a:pPr lvl="3"/>
            <a:r>
              <a:rPr lang="nl-NL" noProof="0" dirty="0" err="1" smtClean="0"/>
              <a:t>Fourth</a:t>
            </a:r>
            <a:r>
              <a:rPr lang="nl-NL" noProof="0" dirty="0" smtClean="0"/>
              <a:t> level</a:t>
            </a:r>
          </a:p>
          <a:p>
            <a:pPr lvl="4"/>
            <a:r>
              <a:rPr lang="nl-NL" noProof="0" dirty="0" err="1" smtClean="0"/>
              <a:t>Fifth</a:t>
            </a:r>
            <a:r>
              <a:rPr lang="nl-NL" noProof="0" dirty="0" smtClean="0"/>
              <a:t> level</a:t>
            </a:r>
            <a:endParaRPr lang="nl-NL" noProof="0" dirty="0"/>
          </a:p>
        </p:txBody>
      </p:sp>
      <p:sp>
        <p:nvSpPr>
          <p:cNvPr id="36" name="Content Placeholder 3"/>
          <p:cNvSpPr>
            <a:spLocks noGrp="1"/>
          </p:cNvSpPr>
          <p:nvPr>
            <p:ph sz="quarter" idx="25"/>
            <p:custDataLst>
              <p:tags r:id="rId2"/>
            </p:custDataLst>
          </p:nvPr>
        </p:nvSpPr>
        <p:spPr>
          <a:xfrm>
            <a:off x="642850" y="4034118"/>
            <a:ext cx="5360787" cy="2081605"/>
          </a:xfrm>
        </p:spPr>
        <p:txBody>
          <a:bodyPr tIns="0" bIns="0"/>
          <a:lstStyle/>
          <a:p>
            <a:pPr lvl="0"/>
            <a:r>
              <a:rPr lang="nl-NL" noProof="0" dirty="0" smtClean="0"/>
              <a:t>Click </a:t>
            </a:r>
            <a:r>
              <a:rPr lang="nl-NL" noProof="0" dirty="0" err="1" smtClean="0"/>
              <a:t>to</a:t>
            </a:r>
            <a:r>
              <a:rPr lang="nl-NL" noProof="0" dirty="0" smtClean="0"/>
              <a:t> </a:t>
            </a:r>
            <a:r>
              <a:rPr lang="nl-NL" noProof="0" dirty="0" err="1" smtClean="0"/>
              <a:t>edit</a:t>
            </a:r>
            <a:r>
              <a:rPr lang="nl-NL" noProof="0" dirty="0" smtClean="0"/>
              <a:t> Master </a:t>
            </a:r>
            <a:r>
              <a:rPr lang="nl-NL" noProof="0" dirty="0" err="1" smtClean="0"/>
              <a:t>text</a:t>
            </a:r>
            <a:r>
              <a:rPr lang="nl-NL" noProof="0" dirty="0" smtClean="0"/>
              <a:t> </a:t>
            </a:r>
            <a:r>
              <a:rPr lang="nl-NL" noProof="0" dirty="0" err="1" smtClean="0"/>
              <a:t>styles</a:t>
            </a:r>
            <a:endParaRPr lang="nl-NL" noProof="0" dirty="0" smtClean="0"/>
          </a:p>
          <a:p>
            <a:pPr lvl="1"/>
            <a:r>
              <a:rPr lang="nl-NL" noProof="0" dirty="0" smtClean="0"/>
              <a:t>Second level</a:t>
            </a:r>
          </a:p>
          <a:p>
            <a:pPr lvl="2"/>
            <a:r>
              <a:rPr lang="nl-NL" noProof="0" dirty="0" err="1" smtClean="0"/>
              <a:t>Third</a:t>
            </a:r>
            <a:r>
              <a:rPr lang="nl-NL" noProof="0" dirty="0" smtClean="0"/>
              <a:t> level</a:t>
            </a:r>
          </a:p>
          <a:p>
            <a:pPr lvl="3"/>
            <a:r>
              <a:rPr lang="nl-NL" noProof="0" dirty="0" err="1" smtClean="0"/>
              <a:t>Fourth</a:t>
            </a:r>
            <a:r>
              <a:rPr lang="nl-NL" noProof="0" dirty="0" smtClean="0"/>
              <a:t> level</a:t>
            </a:r>
          </a:p>
          <a:p>
            <a:pPr lvl="4"/>
            <a:r>
              <a:rPr lang="nl-NL" noProof="0" dirty="0" err="1" smtClean="0"/>
              <a:t>Fifth</a:t>
            </a:r>
            <a:r>
              <a:rPr lang="nl-NL" noProof="0" dirty="0" smtClean="0"/>
              <a:t> level</a:t>
            </a:r>
            <a:endParaRPr lang="nl-NL" noProof="0" dirty="0"/>
          </a:p>
        </p:txBody>
      </p:sp>
      <p:sp>
        <p:nvSpPr>
          <p:cNvPr id="38" name="Content Placeholder 4"/>
          <p:cNvSpPr>
            <a:spLocks noGrp="1"/>
          </p:cNvSpPr>
          <p:nvPr>
            <p:ph sz="quarter" idx="26"/>
            <p:custDataLst>
              <p:tags r:id="rId3"/>
            </p:custDataLst>
          </p:nvPr>
        </p:nvSpPr>
        <p:spPr>
          <a:xfrm>
            <a:off x="6188364" y="1815353"/>
            <a:ext cx="5364480" cy="4308438"/>
          </a:xfrm>
        </p:spPr>
        <p:txBody>
          <a:bodyPr tIns="0" bIns="0"/>
          <a:lstStyle/>
          <a:p>
            <a:pPr lvl="0"/>
            <a:r>
              <a:rPr lang="nl-NL" noProof="0" dirty="0" smtClean="0"/>
              <a:t>Click </a:t>
            </a:r>
            <a:r>
              <a:rPr lang="nl-NL" noProof="0" dirty="0" err="1" smtClean="0"/>
              <a:t>to</a:t>
            </a:r>
            <a:r>
              <a:rPr lang="nl-NL" noProof="0" dirty="0" smtClean="0"/>
              <a:t> </a:t>
            </a:r>
            <a:r>
              <a:rPr lang="nl-NL" noProof="0" dirty="0" err="1" smtClean="0"/>
              <a:t>edit</a:t>
            </a:r>
            <a:r>
              <a:rPr lang="nl-NL" noProof="0" dirty="0" smtClean="0"/>
              <a:t> Master </a:t>
            </a:r>
            <a:r>
              <a:rPr lang="nl-NL" noProof="0" dirty="0" err="1" smtClean="0"/>
              <a:t>text</a:t>
            </a:r>
            <a:r>
              <a:rPr lang="nl-NL" noProof="0" dirty="0" smtClean="0"/>
              <a:t> </a:t>
            </a:r>
            <a:r>
              <a:rPr lang="nl-NL" noProof="0" dirty="0" err="1" smtClean="0"/>
              <a:t>styles</a:t>
            </a:r>
            <a:endParaRPr lang="nl-NL" noProof="0" dirty="0" smtClean="0"/>
          </a:p>
          <a:p>
            <a:pPr lvl="1"/>
            <a:r>
              <a:rPr lang="nl-NL" noProof="0" dirty="0" smtClean="0"/>
              <a:t>Second level</a:t>
            </a:r>
          </a:p>
          <a:p>
            <a:pPr lvl="2"/>
            <a:r>
              <a:rPr lang="nl-NL" noProof="0" dirty="0" err="1" smtClean="0"/>
              <a:t>Third</a:t>
            </a:r>
            <a:r>
              <a:rPr lang="nl-NL" noProof="0" dirty="0" smtClean="0"/>
              <a:t> level</a:t>
            </a:r>
          </a:p>
          <a:p>
            <a:pPr lvl="3"/>
            <a:r>
              <a:rPr lang="nl-NL" noProof="0" dirty="0" err="1" smtClean="0"/>
              <a:t>Fourth</a:t>
            </a:r>
            <a:r>
              <a:rPr lang="nl-NL" noProof="0" dirty="0" smtClean="0"/>
              <a:t> level</a:t>
            </a:r>
          </a:p>
          <a:p>
            <a:pPr lvl="4"/>
            <a:r>
              <a:rPr lang="nl-NL" noProof="0" dirty="0" err="1" smtClean="0"/>
              <a:t>Fifth</a:t>
            </a:r>
            <a:r>
              <a:rPr lang="nl-NL" noProof="0" dirty="0" smtClean="0"/>
              <a:t> level</a:t>
            </a:r>
            <a:endParaRPr lang="nl-NL" noProof="0" dirty="0"/>
          </a:p>
        </p:txBody>
      </p:sp>
      <p:sp>
        <p:nvSpPr>
          <p:cNvPr id="26" name="PwC Text"/>
          <p:cNvSpPr txBox="1"/>
          <p:nvPr userDrawn="1"/>
        </p:nvSpPr>
        <p:spPr>
          <a:xfrm>
            <a:off x="642851" y="6454589"/>
            <a:ext cx="332509" cy="94550"/>
          </a:xfrm>
          <a:prstGeom prst="rect">
            <a:avLst/>
          </a:prstGeom>
          <a:noFill/>
        </p:spPr>
        <p:txBody>
          <a:bodyPr vert="horz" wrap="none" lIns="0" tIns="0" rIns="0" bIns="0" rtlCol="0" anchor="t" anchorCtr="0">
            <a:noAutofit/>
          </a:bodyPr>
          <a:lstStyle/>
          <a:p>
            <a:pPr defTabSz="899010">
              <a:lnSpc>
                <a:spcPts val="882"/>
              </a:lnSpc>
            </a:pPr>
            <a:r>
              <a:rPr lang="nl-NL" sz="794" noProof="1" smtClean="0">
                <a:solidFill>
                  <a:srgbClr val="000000"/>
                </a:solidFill>
                <a:cs typeface="Arial" pitchFamily="34" charset="0"/>
              </a:rPr>
              <a:t>PwC</a:t>
            </a:r>
            <a:endParaRPr lang="nl-NL" sz="794" noProof="1">
              <a:solidFill>
                <a:srgbClr val="000000"/>
              </a:solidFill>
              <a:cs typeface="Arial" pitchFamily="34" charset="0"/>
            </a:endParaRPr>
          </a:p>
        </p:txBody>
      </p:sp>
      <p:sp>
        <p:nvSpPr>
          <p:cNvPr id="27" name="Report Date"/>
          <p:cNvSpPr txBox="1"/>
          <p:nvPr userDrawn="1">
            <p:custDataLst>
              <p:tags r:id="rId4"/>
            </p:custDataLst>
          </p:nvPr>
        </p:nvSpPr>
        <p:spPr>
          <a:xfrm>
            <a:off x="11537736" y="6317429"/>
            <a:ext cx="65" cy="122213"/>
          </a:xfrm>
          <a:prstGeom prst="rect">
            <a:avLst/>
          </a:prstGeom>
          <a:noFill/>
        </p:spPr>
        <p:txBody>
          <a:bodyPr wrap="none" lIns="0" tIns="0" rIns="0" bIns="0" rtlCol="0">
            <a:spAutoFit/>
          </a:bodyPr>
          <a:lstStyle/>
          <a:p>
            <a:pPr indent="-242060" algn="r" defTabSz="899010">
              <a:spcAft>
                <a:spcPts val="794"/>
              </a:spcAft>
            </a:pPr>
            <a:endParaRPr lang="nl-NL" sz="794" noProof="1" smtClean="0">
              <a:solidFill>
                <a:srgbClr val="000000"/>
              </a:solidFill>
            </a:endParaRPr>
          </a:p>
        </p:txBody>
      </p:sp>
      <p:sp>
        <p:nvSpPr>
          <p:cNvPr id="43" name="Page Number"/>
          <p:cNvSpPr txBox="1"/>
          <p:nvPr userDrawn="1">
            <p:custDataLst>
              <p:tags r:id="rId5"/>
            </p:custDataLst>
          </p:nvPr>
        </p:nvSpPr>
        <p:spPr>
          <a:xfrm>
            <a:off x="11172306" y="6454588"/>
            <a:ext cx="387927" cy="137160"/>
          </a:xfrm>
          <a:prstGeom prst="rect">
            <a:avLst/>
          </a:prstGeom>
          <a:noFill/>
        </p:spPr>
        <p:txBody>
          <a:bodyPr wrap="none" lIns="0" tIns="0" rIns="0" bIns="0" rtlCol="0">
            <a:noAutofit/>
          </a:bodyPr>
          <a:lstStyle/>
          <a:p>
            <a:pPr algn="r" defTabSz="899010">
              <a:lnSpc>
                <a:spcPts val="882"/>
              </a:lnSpc>
            </a:pPr>
            <a:endParaRPr lang="nl-NL" sz="794" noProof="1" smtClean="0">
              <a:solidFill>
                <a:srgbClr val="000000"/>
              </a:solidFill>
            </a:endParaRPr>
          </a:p>
        </p:txBody>
      </p:sp>
      <p:sp>
        <p:nvSpPr>
          <p:cNvPr id="44" name="HeaderTOCPlaceholder"/>
          <p:cNvSpPr txBox="1"/>
          <p:nvPr userDrawn="1">
            <p:custDataLst>
              <p:tags r:id="rId6"/>
            </p:custDataLst>
          </p:nvPr>
        </p:nvSpPr>
        <p:spPr>
          <a:xfrm>
            <a:off x="4341091" y="621255"/>
            <a:ext cx="7199290" cy="122213"/>
          </a:xfrm>
          <a:prstGeom prst="rect">
            <a:avLst/>
          </a:prstGeom>
          <a:noFill/>
          <a:ln>
            <a:noFill/>
          </a:ln>
        </p:spPr>
        <p:txBody>
          <a:bodyPr wrap="square" lIns="0" tIns="0" rIns="0" bIns="0" rtlCol="0">
            <a:spAutoFit/>
          </a:bodyPr>
          <a:lstStyle/>
          <a:p>
            <a:pPr defTabSz="899010"/>
            <a:endParaRPr lang="nl-NL" sz="794" noProof="1" smtClean="0">
              <a:solidFill>
                <a:srgbClr val="000000"/>
              </a:solidFill>
              <a:cs typeface="Arial" pitchFamily="34" charset="0"/>
            </a:endParaRPr>
          </a:p>
        </p:txBody>
      </p:sp>
      <p:sp>
        <p:nvSpPr>
          <p:cNvPr id="48" name="Presentation Disclaimer" hidden="1"/>
          <p:cNvSpPr txBox="1"/>
          <p:nvPr userDrawn="1">
            <p:custDataLst>
              <p:tags r:id="rId7"/>
            </p:custDataLst>
          </p:nvPr>
        </p:nvSpPr>
        <p:spPr>
          <a:xfrm>
            <a:off x="4344786" y="6317429"/>
            <a:ext cx="65" cy="122213"/>
          </a:xfrm>
          <a:prstGeom prst="rect">
            <a:avLst/>
          </a:prstGeom>
          <a:noFill/>
        </p:spPr>
        <p:txBody>
          <a:bodyPr wrap="none" lIns="0" tIns="0" rIns="0" bIns="0" rtlCol="0" anchor="t" anchorCtr="0">
            <a:spAutoFit/>
          </a:bodyPr>
          <a:lstStyle/>
          <a:p>
            <a:pPr defTabSz="899010"/>
            <a:endParaRPr lang="nl-NL" sz="794" noProof="1" smtClean="0">
              <a:solidFill>
                <a:srgbClr val="000000"/>
              </a:solidFill>
            </a:endParaRPr>
          </a:p>
        </p:txBody>
      </p:sp>
      <p:cxnSp>
        <p:nvCxnSpPr>
          <p:cNvPr id="50" name="Straight Connector 49"/>
          <p:cNvCxnSpPr/>
          <p:nvPr userDrawn="1"/>
        </p:nvCxnSpPr>
        <p:spPr>
          <a:xfrm>
            <a:off x="642851" y="6252882"/>
            <a:ext cx="10906299"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userDrawn="1"/>
        </p:nvCxnSpPr>
        <p:spPr>
          <a:xfrm>
            <a:off x="650182" y="1748118"/>
            <a:ext cx="10904727" cy="0"/>
          </a:xfrm>
          <a:prstGeom prst="line">
            <a:avLst/>
          </a:prstGeom>
          <a:ln w="12700" cap="rnd">
            <a:solidFill>
              <a:schemeClr val="accent1"/>
            </a:solidFill>
            <a:prstDash val="sysDot"/>
          </a:ln>
        </p:spPr>
        <p:style>
          <a:lnRef idx="1">
            <a:schemeClr val="accent1"/>
          </a:lnRef>
          <a:fillRef idx="0">
            <a:schemeClr val="accent1"/>
          </a:fillRef>
          <a:effectRef idx="0">
            <a:schemeClr val="accent1"/>
          </a:effectRef>
          <a:fontRef idx="minor">
            <a:schemeClr val="tx1"/>
          </a:fontRef>
        </p:style>
      </p:cxnSp>
      <p:sp>
        <p:nvSpPr>
          <p:cNvPr id="23" name="Section Footer"/>
          <p:cNvSpPr txBox="1"/>
          <p:nvPr userDrawn="1">
            <p:custDataLst>
              <p:tags r:id="rId8"/>
            </p:custDataLst>
          </p:nvPr>
        </p:nvSpPr>
        <p:spPr>
          <a:xfrm>
            <a:off x="642851" y="6317421"/>
            <a:ext cx="3513513" cy="122213"/>
          </a:xfrm>
          <a:prstGeom prst="rect">
            <a:avLst/>
          </a:prstGeom>
          <a:noFill/>
          <a:ln>
            <a:noFill/>
          </a:ln>
        </p:spPr>
        <p:txBody>
          <a:bodyPr wrap="square" lIns="0" tIns="0" rIns="0" bIns="0" rtlCol="0" anchor="b" anchorCtr="0">
            <a:spAutoFit/>
          </a:bodyPr>
          <a:lstStyle/>
          <a:p>
            <a:pPr defTabSz="899010"/>
            <a:endParaRPr lang="nl-NL" sz="794" noProof="1" smtClean="0">
              <a:solidFill>
                <a:srgbClr val="000000"/>
              </a:solidFill>
            </a:endParaRPr>
          </a:p>
        </p:txBody>
      </p:sp>
      <p:sp>
        <p:nvSpPr>
          <p:cNvPr id="28" name="Section Header"/>
          <p:cNvSpPr txBox="1"/>
          <p:nvPr userDrawn="1">
            <p:custDataLst>
              <p:tags r:id="rId9"/>
            </p:custDataLst>
          </p:nvPr>
        </p:nvSpPr>
        <p:spPr>
          <a:xfrm>
            <a:off x="642850" y="621254"/>
            <a:ext cx="3678035" cy="121024"/>
          </a:xfrm>
          <a:prstGeom prst="rect">
            <a:avLst/>
          </a:prstGeom>
          <a:noFill/>
        </p:spPr>
        <p:txBody>
          <a:bodyPr wrap="square" lIns="0" tIns="0" rIns="0" bIns="0" rtlCol="0" anchor="b" anchorCtr="0">
            <a:noAutofit/>
          </a:bodyPr>
          <a:lstStyle/>
          <a:p>
            <a:pPr defTabSz="899010"/>
            <a:endParaRPr lang="nl-NL" sz="794" noProof="1" smtClean="0">
              <a:solidFill>
                <a:srgbClr val="000000"/>
              </a:solidFill>
            </a:endParaRPr>
          </a:p>
        </p:txBody>
      </p:sp>
      <p:sp>
        <p:nvSpPr>
          <p:cNvPr id="30" name="Draft stamp" hidden="1"/>
          <p:cNvSpPr txBox="1"/>
          <p:nvPr userDrawn="1">
            <p:custDataLst>
              <p:tags r:id="rId10"/>
            </p:custDataLst>
          </p:nvPr>
        </p:nvSpPr>
        <p:spPr>
          <a:xfrm>
            <a:off x="4344786" y="6439538"/>
            <a:ext cx="2582487" cy="122213"/>
          </a:xfrm>
          <a:prstGeom prst="rect">
            <a:avLst/>
          </a:prstGeom>
          <a:noFill/>
          <a:ln>
            <a:noFill/>
          </a:ln>
        </p:spPr>
        <p:txBody>
          <a:bodyPr wrap="square" lIns="0" tIns="0" rIns="0" bIns="0" rtlCol="0">
            <a:spAutoFit/>
          </a:bodyPr>
          <a:lstStyle/>
          <a:p>
            <a:pPr defTabSz="899010"/>
            <a:endParaRPr lang="nl-NL" sz="794" noProof="1">
              <a:solidFill>
                <a:srgbClr val="000000"/>
              </a:solidFill>
            </a:endParaRPr>
          </a:p>
        </p:txBody>
      </p:sp>
      <p:sp>
        <p:nvSpPr>
          <p:cNvPr id="25" name="Date/Filepath" hidden="1"/>
          <p:cNvSpPr txBox="1"/>
          <p:nvPr userDrawn="1">
            <p:custDataLst>
              <p:tags r:id="rId11"/>
            </p:custDataLst>
          </p:nvPr>
        </p:nvSpPr>
        <p:spPr>
          <a:xfrm>
            <a:off x="3999350" y="145214"/>
            <a:ext cx="7536873" cy="244426"/>
          </a:xfrm>
          <a:prstGeom prst="rect">
            <a:avLst/>
          </a:prstGeom>
          <a:noFill/>
        </p:spPr>
        <p:txBody>
          <a:bodyPr wrap="square" lIns="0" tIns="0" rIns="0" bIns="0" rtlCol="0" anchor="b" anchorCtr="0">
            <a:spAutoFit/>
          </a:bodyPr>
          <a:lstStyle/>
          <a:p>
            <a:pPr algn="r" defTabSz="899010"/>
            <a:r>
              <a:rPr lang="nl-NL" sz="794" noProof="1" smtClean="0">
                <a:solidFill>
                  <a:srgbClr val="000000"/>
                </a:solidFill>
              </a:rPr>
              <a:t>20-11-2015 \\NLUTRFIL201\L_E_66006_Data_Sustainability$\Other\Projecten\VNG\5. Eindrapportage\Finale klantreis energiebesparing 151118_legenda aangepast.pptx</a:t>
            </a:r>
            <a:endParaRPr lang="nl-NL" sz="794" noProof="1">
              <a:solidFill>
                <a:srgbClr val="000000"/>
              </a:solidFill>
            </a:endParaRPr>
          </a:p>
        </p:txBody>
      </p:sp>
      <p:sp>
        <p:nvSpPr>
          <p:cNvPr id="20" name="Slide Tags" hidden="1"/>
          <p:cNvSpPr txBox="1"/>
          <p:nvPr userDrawn="1">
            <p:custDataLst>
              <p:tags r:id="rId12"/>
            </p:custDataLst>
          </p:nvPr>
        </p:nvSpPr>
        <p:spPr>
          <a:xfrm>
            <a:off x="0" y="201706"/>
            <a:ext cx="1939636" cy="241733"/>
          </a:xfrm>
          <a:prstGeom prst="rect">
            <a:avLst/>
          </a:prstGeom>
          <a:noFill/>
        </p:spPr>
        <p:txBody>
          <a:bodyPr wrap="square" rtlCol="0">
            <a:spAutoFit/>
          </a:bodyPr>
          <a:lstStyle/>
          <a:p>
            <a:pPr defTabSz="899010"/>
            <a:r>
              <a:rPr lang="nl-NL" sz="971" noProof="1" smtClean="0">
                <a:solidFill>
                  <a:srgbClr val="000000"/>
                </a:solidFill>
              </a:rPr>
              <a:t>Slide Tags</a:t>
            </a:r>
            <a:endParaRPr lang="nl-NL" sz="971" noProof="1">
              <a:solidFill>
                <a:srgbClr val="000000"/>
              </a:solidFill>
            </a:endParaRPr>
          </a:p>
        </p:txBody>
      </p:sp>
      <p:cxnSp>
        <p:nvCxnSpPr>
          <p:cNvPr id="22" name="Frame Line"/>
          <p:cNvCxnSpPr/>
          <p:nvPr userDrawn="1"/>
        </p:nvCxnSpPr>
        <p:spPr>
          <a:xfrm flipV="1">
            <a:off x="461818" y="823408"/>
            <a:ext cx="11083639" cy="127059"/>
          </a:xfrm>
          <a:prstGeom prst="bentConnector3">
            <a:avLst>
              <a:gd name="adj1" fmla="val 0"/>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786813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ontent: Three Large Bottom">
    <p:spTree>
      <p:nvGrpSpPr>
        <p:cNvPr id="1" name=""/>
        <p:cNvGrpSpPr/>
        <p:nvPr/>
      </p:nvGrpSpPr>
      <p:grpSpPr>
        <a:xfrm>
          <a:off x="0" y="0"/>
          <a:ext cx="0" cy="0"/>
          <a:chOff x="0" y="0"/>
          <a:chExt cx="0" cy="0"/>
        </a:xfrm>
      </p:grpSpPr>
      <p:sp>
        <p:nvSpPr>
          <p:cNvPr id="48" name="Banner Statement"/>
          <p:cNvSpPr>
            <a:spLocks noGrp="1"/>
          </p:cNvSpPr>
          <p:nvPr>
            <p:ph type="title" hasCustomPrompt="1"/>
          </p:nvPr>
        </p:nvSpPr>
        <p:spPr>
          <a:xfrm>
            <a:off x="642851" y="943983"/>
            <a:ext cx="10906298" cy="742278"/>
          </a:xfrm>
        </p:spPr>
        <p:txBody>
          <a:bodyPr vert="horz" lIns="0" tIns="0" rIns="0" bIns="0" rtlCol="0" anchor="t" anchorCtr="0">
            <a:noAutofit/>
          </a:bodyPr>
          <a:lstStyle>
            <a:lvl1pPr algn="l" defTabSz="899010" rtl="0" eaLnBrk="1" latinLnBrk="0" hangingPunct="1">
              <a:spcBef>
                <a:spcPct val="0"/>
              </a:spcBef>
              <a:buNone/>
              <a:defRPr lang="en-GB" sz="1588" b="1" i="1" kern="1200" baseline="0" noProof="0" dirty="0">
                <a:solidFill>
                  <a:schemeClr val="tx2"/>
                </a:solidFill>
                <a:latin typeface="+mj-lt"/>
                <a:ea typeface="+mj-ea"/>
                <a:cs typeface="+mj-cs"/>
              </a:defRPr>
            </a:lvl1pPr>
          </a:lstStyle>
          <a:p>
            <a:pPr lvl="0" algn="l" defTabSz="899010" rtl="0" eaLnBrk="1" latinLnBrk="0" hangingPunct="1">
              <a:spcBef>
                <a:spcPct val="0"/>
              </a:spcBef>
              <a:buNone/>
            </a:pPr>
            <a:r>
              <a:rPr lang="nl-NL" noProof="0" dirty="0" err="1" smtClean="0"/>
              <a:t>Insert</a:t>
            </a:r>
            <a:r>
              <a:rPr lang="nl-NL" noProof="0" dirty="0" smtClean="0"/>
              <a:t> banner statement </a:t>
            </a:r>
            <a:r>
              <a:rPr lang="nl-NL" noProof="0" dirty="0" err="1" smtClean="0"/>
              <a:t>here</a:t>
            </a:r>
            <a:endParaRPr lang="nl-NL" dirty="0"/>
          </a:p>
        </p:txBody>
      </p:sp>
      <p:sp>
        <p:nvSpPr>
          <p:cNvPr id="16" name="Content Placeholder 2"/>
          <p:cNvSpPr>
            <a:spLocks noGrp="1"/>
          </p:cNvSpPr>
          <p:nvPr>
            <p:ph sz="quarter" idx="10"/>
          </p:nvPr>
        </p:nvSpPr>
        <p:spPr>
          <a:xfrm>
            <a:off x="642851" y="1815353"/>
            <a:ext cx="5364480" cy="1347395"/>
          </a:xfrm>
        </p:spPr>
        <p:txBody>
          <a:bodyPr/>
          <a:lstStyle/>
          <a:p>
            <a:pPr lvl="0"/>
            <a:r>
              <a:rPr lang="nl-NL" dirty="0" smtClean="0"/>
              <a:t>Click </a:t>
            </a:r>
            <a:r>
              <a:rPr lang="nl-NL" dirty="0" err="1" smtClean="0"/>
              <a:t>to</a:t>
            </a:r>
            <a:r>
              <a:rPr lang="nl-NL" dirty="0" smtClean="0"/>
              <a:t> </a:t>
            </a:r>
            <a:r>
              <a:rPr lang="nl-NL" dirty="0" err="1" smtClean="0"/>
              <a:t>edit</a:t>
            </a:r>
            <a:r>
              <a:rPr lang="nl-NL" dirty="0" smtClean="0"/>
              <a:t> Master </a:t>
            </a:r>
            <a:r>
              <a:rPr lang="nl-NL" dirty="0" err="1" smtClean="0"/>
              <a:t>text</a:t>
            </a:r>
            <a:r>
              <a:rPr lang="nl-NL" dirty="0" smtClean="0"/>
              <a:t> </a:t>
            </a:r>
            <a:r>
              <a:rPr lang="nl-NL" dirty="0" err="1" smtClean="0"/>
              <a:t>styles</a:t>
            </a:r>
            <a:endParaRPr lang="nl-NL" dirty="0" smtClean="0"/>
          </a:p>
          <a:p>
            <a:pPr lvl="1"/>
            <a:r>
              <a:rPr lang="nl-NL" dirty="0" smtClean="0"/>
              <a:t>Second level</a:t>
            </a:r>
          </a:p>
          <a:p>
            <a:pPr lvl="2"/>
            <a:r>
              <a:rPr lang="nl-NL" dirty="0" err="1" smtClean="0"/>
              <a:t>Third</a:t>
            </a:r>
            <a:r>
              <a:rPr lang="nl-NL" dirty="0" smtClean="0"/>
              <a:t> level</a:t>
            </a:r>
          </a:p>
          <a:p>
            <a:pPr lvl="3"/>
            <a:r>
              <a:rPr lang="nl-NL" dirty="0" err="1" smtClean="0"/>
              <a:t>Fourth</a:t>
            </a:r>
            <a:r>
              <a:rPr lang="nl-NL" dirty="0" smtClean="0"/>
              <a:t> level</a:t>
            </a:r>
          </a:p>
          <a:p>
            <a:pPr lvl="4"/>
            <a:r>
              <a:rPr lang="nl-NL" dirty="0" err="1" smtClean="0"/>
              <a:t>Fifth</a:t>
            </a:r>
            <a:r>
              <a:rPr lang="nl-NL" dirty="0" smtClean="0"/>
              <a:t> level</a:t>
            </a:r>
            <a:endParaRPr lang="nl-NL" dirty="0"/>
          </a:p>
        </p:txBody>
      </p:sp>
      <p:sp>
        <p:nvSpPr>
          <p:cNvPr id="18" name="Content Placeholder 3"/>
          <p:cNvSpPr>
            <a:spLocks noGrp="1"/>
          </p:cNvSpPr>
          <p:nvPr>
            <p:ph sz="quarter" idx="11"/>
          </p:nvPr>
        </p:nvSpPr>
        <p:spPr>
          <a:xfrm>
            <a:off x="6184669" y="1815353"/>
            <a:ext cx="5364480" cy="1347395"/>
          </a:xfrm>
        </p:spPr>
        <p:txBody>
          <a:bodyPr/>
          <a:lstStyle/>
          <a:p>
            <a:pPr lvl="0"/>
            <a:r>
              <a:rPr lang="nl-NL" dirty="0" smtClean="0"/>
              <a:t>Click </a:t>
            </a:r>
            <a:r>
              <a:rPr lang="nl-NL" dirty="0" err="1" smtClean="0"/>
              <a:t>to</a:t>
            </a:r>
            <a:r>
              <a:rPr lang="nl-NL" dirty="0" smtClean="0"/>
              <a:t> </a:t>
            </a:r>
            <a:r>
              <a:rPr lang="nl-NL" dirty="0" err="1" smtClean="0"/>
              <a:t>edit</a:t>
            </a:r>
            <a:r>
              <a:rPr lang="nl-NL" dirty="0" smtClean="0"/>
              <a:t> Master </a:t>
            </a:r>
            <a:r>
              <a:rPr lang="nl-NL" dirty="0" err="1" smtClean="0"/>
              <a:t>text</a:t>
            </a:r>
            <a:r>
              <a:rPr lang="nl-NL" dirty="0" smtClean="0"/>
              <a:t> </a:t>
            </a:r>
            <a:r>
              <a:rPr lang="nl-NL" dirty="0" err="1" smtClean="0"/>
              <a:t>styles</a:t>
            </a:r>
            <a:endParaRPr lang="nl-NL" dirty="0" smtClean="0"/>
          </a:p>
          <a:p>
            <a:pPr lvl="1"/>
            <a:r>
              <a:rPr lang="nl-NL" dirty="0" smtClean="0"/>
              <a:t>Second level</a:t>
            </a:r>
          </a:p>
          <a:p>
            <a:pPr lvl="2"/>
            <a:r>
              <a:rPr lang="nl-NL" dirty="0" err="1" smtClean="0"/>
              <a:t>Third</a:t>
            </a:r>
            <a:r>
              <a:rPr lang="nl-NL" dirty="0" smtClean="0"/>
              <a:t> level</a:t>
            </a:r>
          </a:p>
          <a:p>
            <a:pPr lvl="3"/>
            <a:r>
              <a:rPr lang="nl-NL" dirty="0" err="1" smtClean="0"/>
              <a:t>Fourth</a:t>
            </a:r>
            <a:r>
              <a:rPr lang="nl-NL" dirty="0" smtClean="0"/>
              <a:t> level</a:t>
            </a:r>
          </a:p>
          <a:p>
            <a:pPr lvl="4"/>
            <a:r>
              <a:rPr lang="nl-NL" dirty="0" err="1" smtClean="0"/>
              <a:t>Fifth</a:t>
            </a:r>
            <a:r>
              <a:rPr lang="nl-NL" dirty="0" smtClean="0"/>
              <a:t> level</a:t>
            </a:r>
            <a:endParaRPr lang="nl-NL" dirty="0"/>
          </a:p>
        </p:txBody>
      </p:sp>
      <p:sp>
        <p:nvSpPr>
          <p:cNvPr id="20" name="Content Placeholder 4"/>
          <p:cNvSpPr>
            <a:spLocks noGrp="1"/>
          </p:cNvSpPr>
          <p:nvPr>
            <p:ph sz="quarter" idx="12"/>
          </p:nvPr>
        </p:nvSpPr>
        <p:spPr>
          <a:xfrm>
            <a:off x="642851" y="3294530"/>
            <a:ext cx="10906298" cy="2823882"/>
          </a:xfrm>
        </p:spPr>
        <p:txBody>
          <a:bodyPr/>
          <a:lstStyle/>
          <a:p>
            <a:pPr lvl="0"/>
            <a:r>
              <a:rPr lang="nl-NL" dirty="0" smtClean="0"/>
              <a:t>Click </a:t>
            </a:r>
            <a:r>
              <a:rPr lang="nl-NL" dirty="0" err="1" smtClean="0"/>
              <a:t>to</a:t>
            </a:r>
            <a:r>
              <a:rPr lang="nl-NL" dirty="0" smtClean="0"/>
              <a:t> </a:t>
            </a:r>
            <a:r>
              <a:rPr lang="nl-NL" dirty="0" err="1" smtClean="0"/>
              <a:t>edit</a:t>
            </a:r>
            <a:r>
              <a:rPr lang="nl-NL" dirty="0" smtClean="0"/>
              <a:t> Master </a:t>
            </a:r>
            <a:r>
              <a:rPr lang="nl-NL" dirty="0" err="1" smtClean="0"/>
              <a:t>text</a:t>
            </a:r>
            <a:r>
              <a:rPr lang="nl-NL" dirty="0" smtClean="0"/>
              <a:t> </a:t>
            </a:r>
            <a:r>
              <a:rPr lang="nl-NL" dirty="0" err="1" smtClean="0"/>
              <a:t>styles</a:t>
            </a:r>
            <a:endParaRPr lang="nl-NL" dirty="0" smtClean="0"/>
          </a:p>
          <a:p>
            <a:pPr lvl="1"/>
            <a:r>
              <a:rPr lang="nl-NL" dirty="0" smtClean="0"/>
              <a:t>Second level</a:t>
            </a:r>
          </a:p>
          <a:p>
            <a:pPr lvl="2"/>
            <a:r>
              <a:rPr lang="nl-NL" dirty="0" err="1" smtClean="0"/>
              <a:t>Third</a:t>
            </a:r>
            <a:r>
              <a:rPr lang="nl-NL" dirty="0" smtClean="0"/>
              <a:t> level</a:t>
            </a:r>
          </a:p>
          <a:p>
            <a:pPr lvl="3"/>
            <a:r>
              <a:rPr lang="nl-NL" dirty="0" err="1" smtClean="0"/>
              <a:t>Fourth</a:t>
            </a:r>
            <a:r>
              <a:rPr lang="nl-NL" dirty="0" smtClean="0"/>
              <a:t> level</a:t>
            </a:r>
          </a:p>
          <a:p>
            <a:pPr lvl="4"/>
            <a:r>
              <a:rPr lang="nl-NL" dirty="0" err="1" smtClean="0"/>
              <a:t>Fifth</a:t>
            </a:r>
            <a:r>
              <a:rPr lang="nl-NL" dirty="0" smtClean="0"/>
              <a:t> level</a:t>
            </a:r>
            <a:endParaRPr lang="nl-NL" dirty="0"/>
          </a:p>
        </p:txBody>
      </p:sp>
      <p:sp>
        <p:nvSpPr>
          <p:cNvPr id="23" name="PwC Text"/>
          <p:cNvSpPr txBox="1"/>
          <p:nvPr userDrawn="1"/>
        </p:nvSpPr>
        <p:spPr>
          <a:xfrm>
            <a:off x="642851" y="6454589"/>
            <a:ext cx="332509" cy="94550"/>
          </a:xfrm>
          <a:prstGeom prst="rect">
            <a:avLst/>
          </a:prstGeom>
          <a:noFill/>
        </p:spPr>
        <p:txBody>
          <a:bodyPr vert="horz" wrap="none" lIns="0" tIns="0" rIns="0" bIns="0" rtlCol="0" anchor="t" anchorCtr="0">
            <a:noAutofit/>
          </a:bodyPr>
          <a:lstStyle/>
          <a:p>
            <a:pPr defTabSz="899010">
              <a:lnSpc>
                <a:spcPts val="882"/>
              </a:lnSpc>
            </a:pPr>
            <a:r>
              <a:rPr lang="nl-NL" sz="794" noProof="1" smtClean="0">
                <a:solidFill>
                  <a:srgbClr val="000000"/>
                </a:solidFill>
                <a:cs typeface="Arial" pitchFamily="34" charset="0"/>
              </a:rPr>
              <a:t>PwC</a:t>
            </a:r>
            <a:endParaRPr lang="nl-NL" sz="794" noProof="1">
              <a:solidFill>
                <a:srgbClr val="000000"/>
              </a:solidFill>
              <a:cs typeface="Arial" pitchFamily="34" charset="0"/>
            </a:endParaRPr>
          </a:p>
        </p:txBody>
      </p:sp>
      <p:sp>
        <p:nvSpPr>
          <p:cNvPr id="25" name="Report Date"/>
          <p:cNvSpPr txBox="1"/>
          <p:nvPr userDrawn="1">
            <p:custDataLst>
              <p:tags r:id="rId1"/>
            </p:custDataLst>
          </p:nvPr>
        </p:nvSpPr>
        <p:spPr>
          <a:xfrm>
            <a:off x="11537736" y="6317429"/>
            <a:ext cx="65" cy="122213"/>
          </a:xfrm>
          <a:prstGeom prst="rect">
            <a:avLst/>
          </a:prstGeom>
          <a:noFill/>
        </p:spPr>
        <p:txBody>
          <a:bodyPr wrap="none" lIns="0" tIns="0" rIns="0" bIns="0" rtlCol="0">
            <a:spAutoFit/>
          </a:bodyPr>
          <a:lstStyle/>
          <a:p>
            <a:pPr indent="-242060" algn="r" defTabSz="899010">
              <a:spcAft>
                <a:spcPts val="794"/>
              </a:spcAft>
            </a:pPr>
            <a:endParaRPr lang="nl-NL" sz="794" noProof="1" smtClean="0">
              <a:solidFill>
                <a:srgbClr val="000000"/>
              </a:solidFill>
            </a:endParaRPr>
          </a:p>
        </p:txBody>
      </p:sp>
      <p:sp>
        <p:nvSpPr>
          <p:cNvPr id="45" name="Page Number"/>
          <p:cNvSpPr txBox="1"/>
          <p:nvPr userDrawn="1">
            <p:custDataLst>
              <p:tags r:id="rId2"/>
            </p:custDataLst>
          </p:nvPr>
        </p:nvSpPr>
        <p:spPr>
          <a:xfrm>
            <a:off x="11172306" y="6454588"/>
            <a:ext cx="387927" cy="137160"/>
          </a:xfrm>
          <a:prstGeom prst="rect">
            <a:avLst/>
          </a:prstGeom>
          <a:noFill/>
        </p:spPr>
        <p:txBody>
          <a:bodyPr wrap="none" lIns="0" tIns="0" rIns="0" bIns="0" rtlCol="0">
            <a:noAutofit/>
          </a:bodyPr>
          <a:lstStyle/>
          <a:p>
            <a:pPr algn="r" defTabSz="899010">
              <a:lnSpc>
                <a:spcPts val="882"/>
              </a:lnSpc>
            </a:pPr>
            <a:endParaRPr lang="nl-NL" sz="794" noProof="1" smtClean="0">
              <a:solidFill>
                <a:srgbClr val="000000"/>
              </a:solidFill>
            </a:endParaRPr>
          </a:p>
        </p:txBody>
      </p:sp>
      <p:sp>
        <p:nvSpPr>
          <p:cNvPr id="46" name="HeaderTOCPlaceholder"/>
          <p:cNvSpPr txBox="1"/>
          <p:nvPr userDrawn="1">
            <p:custDataLst>
              <p:tags r:id="rId3"/>
            </p:custDataLst>
          </p:nvPr>
        </p:nvSpPr>
        <p:spPr>
          <a:xfrm>
            <a:off x="4341091" y="621255"/>
            <a:ext cx="7199290" cy="122213"/>
          </a:xfrm>
          <a:prstGeom prst="rect">
            <a:avLst/>
          </a:prstGeom>
          <a:noFill/>
          <a:ln>
            <a:noFill/>
          </a:ln>
        </p:spPr>
        <p:txBody>
          <a:bodyPr wrap="square" lIns="0" tIns="0" rIns="0" bIns="0" rtlCol="0">
            <a:spAutoFit/>
          </a:bodyPr>
          <a:lstStyle/>
          <a:p>
            <a:pPr defTabSz="899010"/>
            <a:endParaRPr lang="nl-NL" sz="794" noProof="1" smtClean="0">
              <a:solidFill>
                <a:srgbClr val="000000"/>
              </a:solidFill>
              <a:cs typeface="Arial" pitchFamily="34" charset="0"/>
            </a:endParaRPr>
          </a:p>
        </p:txBody>
      </p:sp>
      <p:sp>
        <p:nvSpPr>
          <p:cNvPr id="49" name="Presentation Disclaimer" hidden="1"/>
          <p:cNvSpPr txBox="1"/>
          <p:nvPr userDrawn="1">
            <p:custDataLst>
              <p:tags r:id="rId4"/>
            </p:custDataLst>
          </p:nvPr>
        </p:nvSpPr>
        <p:spPr>
          <a:xfrm>
            <a:off x="4344786" y="6317429"/>
            <a:ext cx="65" cy="122213"/>
          </a:xfrm>
          <a:prstGeom prst="rect">
            <a:avLst/>
          </a:prstGeom>
          <a:noFill/>
        </p:spPr>
        <p:txBody>
          <a:bodyPr wrap="none" lIns="0" tIns="0" rIns="0" bIns="0" rtlCol="0" anchor="t" anchorCtr="0">
            <a:spAutoFit/>
          </a:bodyPr>
          <a:lstStyle/>
          <a:p>
            <a:pPr defTabSz="899010"/>
            <a:endParaRPr lang="nl-NL" sz="794" noProof="1" smtClean="0">
              <a:solidFill>
                <a:srgbClr val="000000"/>
              </a:solidFill>
            </a:endParaRPr>
          </a:p>
        </p:txBody>
      </p:sp>
      <p:cxnSp>
        <p:nvCxnSpPr>
          <p:cNvPr id="51" name="Straight Connector 50"/>
          <p:cNvCxnSpPr/>
          <p:nvPr userDrawn="1"/>
        </p:nvCxnSpPr>
        <p:spPr>
          <a:xfrm>
            <a:off x="642851" y="6252882"/>
            <a:ext cx="10906299"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userDrawn="1"/>
        </p:nvCxnSpPr>
        <p:spPr>
          <a:xfrm>
            <a:off x="641455" y="1748118"/>
            <a:ext cx="10904727" cy="0"/>
          </a:xfrm>
          <a:prstGeom prst="line">
            <a:avLst/>
          </a:prstGeom>
          <a:ln w="12700" cap="rnd">
            <a:solidFill>
              <a:schemeClr val="accent1"/>
            </a:solidFill>
            <a:prstDash val="sysDot"/>
          </a:ln>
        </p:spPr>
        <p:style>
          <a:lnRef idx="1">
            <a:schemeClr val="accent1"/>
          </a:lnRef>
          <a:fillRef idx="0">
            <a:schemeClr val="accent1"/>
          </a:fillRef>
          <a:effectRef idx="0">
            <a:schemeClr val="accent1"/>
          </a:effectRef>
          <a:fontRef idx="minor">
            <a:schemeClr val="tx1"/>
          </a:fontRef>
        </p:style>
      </p:cxnSp>
      <p:sp>
        <p:nvSpPr>
          <p:cNvPr id="30" name="Section Footer"/>
          <p:cNvSpPr txBox="1"/>
          <p:nvPr userDrawn="1">
            <p:custDataLst>
              <p:tags r:id="rId5"/>
            </p:custDataLst>
          </p:nvPr>
        </p:nvSpPr>
        <p:spPr>
          <a:xfrm>
            <a:off x="642851" y="6317421"/>
            <a:ext cx="3513513" cy="122213"/>
          </a:xfrm>
          <a:prstGeom prst="rect">
            <a:avLst/>
          </a:prstGeom>
          <a:noFill/>
          <a:ln>
            <a:noFill/>
          </a:ln>
        </p:spPr>
        <p:txBody>
          <a:bodyPr wrap="square" lIns="0" tIns="0" rIns="0" bIns="0" rtlCol="0" anchor="b" anchorCtr="0">
            <a:spAutoFit/>
          </a:bodyPr>
          <a:lstStyle/>
          <a:p>
            <a:pPr defTabSz="899010"/>
            <a:endParaRPr lang="nl-NL" sz="794" noProof="1" smtClean="0">
              <a:solidFill>
                <a:srgbClr val="000000"/>
              </a:solidFill>
            </a:endParaRPr>
          </a:p>
        </p:txBody>
      </p:sp>
      <p:sp>
        <p:nvSpPr>
          <p:cNvPr id="31" name="Section Header"/>
          <p:cNvSpPr txBox="1"/>
          <p:nvPr userDrawn="1">
            <p:custDataLst>
              <p:tags r:id="rId6"/>
            </p:custDataLst>
          </p:nvPr>
        </p:nvSpPr>
        <p:spPr>
          <a:xfrm>
            <a:off x="642850" y="621254"/>
            <a:ext cx="3678035" cy="121024"/>
          </a:xfrm>
          <a:prstGeom prst="rect">
            <a:avLst/>
          </a:prstGeom>
          <a:noFill/>
        </p:spPr>
        <p:txBody>
          <a:bodyPr wrap="square" lIns="0" tIns="0" rIns="0" bIns="0" rtlCol="0" anchor="b" anchorCtr="0">
            <a:noAutofit/>
          </a:bodyPr>
          <a:lstStyle/>
          <a:p>
            <a:pPr defTabSz="899010"/>
            <a:endParaRPr lang="nl-NL" sz="794" noProof="1" smtClean="0">
              <a:solidFill>
                <a:srgbClr val="000000"/>
              </a:solidFill>
            </a:endParaRPr>
          </a:p>
        </p:txBody>
      </p:sp>
      <p:sp>
        <p:nvSpPr>
          <p:cNvPr id="27" name="Draft stamp" hidden="1"/>
          <p:cNvSpPr txBox="1"/>
          <p:nvPr userDrawn="1">
            <p:custDataLst>
              <p:tags r:id="rId7"/>
            </p:custDataLst>
          </p:nvPr>
        </p:nvSpPr>
        <p:spPr>
          <a:xfrm>
            <a:off x="4344786" y="6439538"/>
            <a:ext cx="2582487" cy="122213"/>
          </a:xfrm>
          <a:prstGeom prst="rect">
            <a:avLst/>
          </a:prstGeom>
          <a:noFill/>
          <a:ln>
            <a:noFill/>
          </a:ln>
        </p:spPr>
        <p:txBody>
          <a:bodyPr wrap="square" lIns="0" tIns="0" rIns="0" bIns="0" rtlCol="0">
            <a:spAutoFit/>
          </a:bodyPr>
          <a:lstStyle/>
          <a:p>
            <a:pPr defTabSz="899010"/>
            <a:endParaRPr lang="nl-NL" sz="794" noProof="1">
              <a:solidFill>
                <a:srgbClr val="000000"/>
              </a:solidFill>
            </a:endParaRPr>
          </a:p>
        </p:txBody>
      </p:sp>
      <p:sp>
        <p:nvSpPr>
          <p:cNvPr id="22" name="Date/Filepath" hidden="1"/>
          <p:cNvSpPr txBox="1"/>
          <p:nvPr userDrawn="1">
            <p:custDataLst>
              <p:tags r:id="rId8"/>
            </p:custDataLst>
          </p:nvPr>
        </p:nvSpPr>
        <p:spPr>
          <a:xfrm>
            <a:off x="3999350" y="145214"/>
            <a:ext cx="7536873" cy="244426"/>
          </a:xfrm>
          <a:prstGeom prst="rect">
            <a:avLst/>
          </a:prstGeom>
          <a:noFill/>
        </p:spPr>
        <p:txBody>
          <a:bodyPr wrap="square" lIns="0" tIns="0" rIns="0" bIns="0" rtlCol="0" anchor="b" anchorCtr="0">
            <a:spAutoFit/>
          </a:bodyPr>
          <a:lstStyle/>
          <a:p>
            <a:pPr algn="r" defTabSz="899010"/>
            <a:r>
              <a:rPr lang="nl-NL" sz="794" noProof="1" smtClean="0">
                <a:solidFill>
                  <a:srgbClr val="000000"/>
                </a:solidFill>
              </a:rPr>
              <a:t>20-11-2015 \\NLUTRFIL201\L_E_66006_Data_Sustainability$\Other\Projecten\VNG\5. Eindrapportage\Finale klantreis energiebesparing 151118_legenda aangepast.pptx</a:t>
            </a:r>
            <a:endParaRPr lang="nl-NL" sz="794" noProof="1">
              <a:solidFill>
                <a:srgbClr val="000000"/>
              </a:solidFill>
            </a:endParaRPr>
          </a:p>
        </p:txBody>
      </p:sp>
      <p:sp>
        <p:nvSpPr>
          <p:cNvPr id="21" name="Slide Tags" hidden="1"/>
          <p:cNvSpPr txBox="1"/>
          <p:nvPr userDrawn="1">
            <p:custDataLst>
              <p:tags r:id="rId9"/>
            </p:custDataLst>
          </p:nvPr>
        </p:nvSpPr>
        <p:spPr>
          <a:xfrm>
            <a:off x="0" y="201706"/>
            <a:ext cx="1939636" cy="241733"/>
          </a:xfrm>
          <a:prstGeom prst="rect">
            <a:avLst/>
          </a:prstGeom>
          <a:noFill/>
        </p:spPr>
        <p:txBody>
          <a:bodyPr wrap="square" rtlCol="0">
            <a:spAutoFit/>
          </a:bodyPr>
          <a:lstStyle/>
          <a:p>
            <a:pPr defTabSz="899010"/>
            <a:r>
              <a:rPr lang="nl-NL" sz="971" noProof="1" smtClean="0">
                <a:solidFill>
                  <a:srgbClr val="000000"/>
                </a:solidFill>
              </a:rPr>
              <a:t>Slide Tags</a:t>
            </a:r>
            <a:endParaRPr lang="nl-NL" sz="971" noProof="1">
              <a:solidFill>
                <a:srgbClr val="000000"/>
              </a:solidFill>
            </a:endParaRPr>
          </a:p>
        </p:txBody>
      </p:sp>
      <p:cxnSp>
        <p:nvCxnSpPr>
          <p:cNvPr id="28" name="Frame Line"/>
          <p:cNvCxnSpPr/>
          <p:nvPr userDrawn="1"/>
        </p:nvCxnSpPr>
        <p:spPr>
          <a:xfrm flipV="1">
            <a:off x="461818" y="823408"/>
            <a:ext cx="11083639" cy="127059"/>
          </a:xfrm>
          <a:prstGeom prst="bentConnector3">
            <a:avLst>
              <a:gd name="adj1" fmla="val 0"/>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9514184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ntent: Four">
    <p:spTree>
      <p:nvGrpSpPr>
        <p:cNvPr id="1" name=""/>
        <p:cNvGrpSpPr/>
        <p:nvPr/>
      </p:nvGrpSpPr>
      <p:grpSpPr>
        <a:xfrm>
          <a:off x="0" y="0"/>
          <a:ext cx="0" cy="0"/>
          <a:chOff x="0" y="0"/>
          <a:chExt cx="0" cy="0"/>
        </a:xfrm>
      </p:grpSpPr>
      <p:sp>
        <p:nvSpPr>
          <p:cNvPr id="53" name="Banner Statement"/>
          <p:cNvSpPr>
            <a:spLocks noGrp="1"/>
          </p:cNvSpPr>
          <p:nvPr>
            <p:ph type="title" hasCustomPrompt="1"/>
          </p:nvPr>
        </p:nvSpPr>
        <p:spPr>
          <a:xfrm>
            <a:off x="642851" y="943983"/>
            <a:ext cx="10906298" cy="742278"/>
          </a:xfrm>
        </p:spPr>
        <p:txBody>
          <a:bodyPr vert="horz" lIns="0" tIns="0" rIns="0" bIns="0" rtlCol="0" anchor="t" anchorCtr="0">
            <a:noAutofit/>
          </a:bodyPr>
          <a:lstStyle>
            <a:lvl1pPr algn="l" defTabSz="899010" rtl="0" eaLnBrk="1" latinLnBrk="0" hangingPunct="1">
              <a:spcBef>
                <a:spcPct val="0"/>
              </a:spcBef>
              <a:buNone/>
              <a:defRPr lang="en-GB" sz="1588" b="1" i="1" kern="1200" baseline="0" noProof="0" dirty="0">
                <a:solidFill>
                  <a:schemeClr val="tx2"/>
                </a:solidFill>
                <a:latin typeface="+mj-lt"/>
                <a:ea typeface="+mj-ea"/>
                <a:cs typeface="+mj-cs"/>
              </a:defRPr>
            </a:lvl1pPr>
          </a:lstStyle>
          <a:p>
            <a:pPr lvl="0" algn="l" defTabSz="899010" rtl="0" eaLnBrk="1" latinLnBrk="0" hangingPunct="1">
              <a:spcBef>
                <a:spcPct val="0"/>
              </a:spcBef>
              <a:buNone/>
            </a:pPr>
            <a:r>
              <a:rPr lang="nl-NL" noProof="0" dirty="0" err="1" smtClean="0"/>
              <a:t>Insert</a:t>
            </a:r>
            <a:r>
              <a:rPr lang="nl-NL" noProof="0" dirty="0" smtClean="0"/>
              <a:t> banner statement </a:t>
            </a:r>
            <a:r>
              <a:rPr lang="nl-NL" noProof="0" dirty="0" err="1" smtClean="0"/>
              <a:t>here</a:t>
            </a:r>
            <a:endParaRPr lang="nl-NL" dirty="0"/>
          </a:p>
        </p:txBody>
      </p:sp>
      <p:sp>
        <p:nvSpPr>
          <p:cNvPr id="34" name="Content Placeholder 2"/>
          <p:cNvSpPr>
            <a:spLocks noGrp="1"/>
          </p:cNvSpPr>
          <p:nvPr>
            <p:ph sz="quarter" idx="24"/>
          </p:nvPr>
        </p:nvSpPr>
        <p:spPr>
          <a:xfrm>
            <a:off x="642851" y="1815353"/>
            <a:ext cx="5364480" cy="2081605"/>
          </a:xfrm>
        </p:spPr>
        <p:txBody>
          <a:bodyPr tIns="0" bIns="0"/>
          <a:lstStyle/>
          <a:p>
            <a:pPr lvl="0"/>
            <a:r>
              <a:rPr lang="nl-NL" noProof="0" dirty="0" smtClean="0"/>
              <a:t>Click </a:t>
            </a:r>
            <a:r>
              <a:rPr lang="nl-NL" noProof="0" dirty="0" err="1" smtClean="0"/>
              <a:t>to</a:t>
            </a:r>
            <a:r>
              <a:rPr lang="nl-NL" noProof="0" dirty="0" smtClean="0"/>
              <a:t> </a:t>
            </a:r>
            <a:r>
              <a:rPr lang="nl-NL" noProof="0" dirty="0" err="1" smtClean="0"/>
              <a:t>edit</a:t>
            </a:r>
            <a:r>
              <a:rPr lang="nl-NL" noProof="0" dirty="0" smtClean="0"/>
              <a:t> Master </a:t>
            </a:r>
            <a:r>
              <a:rPr lang="nl-NL" noProof="0" dirty="0" err="1" smtClean="0"/>
              <a:t>text</a:t>
            </a:r>
            <a:r>
              <a:rPr lang="nl-NL" noProof="0" dirty="0" smtClean="0"/>
              <a:t> </a:t>
            </a:r>
            <a:r>
              <a:rPr lang="nl-NL" noProof="0" dirty="0" err="1" smtClean="0"/>
              <a:t>styles</a:t>
            </a:r>
            <a:endParaRPr lang="nl-NL" noProof="0" dirty="0" smtClean="0"/>
          </a:p>
          <a:p>
            <a:pPr lvl="1"/>
            <a:r>
              <a:rPr lang="nl-NL" noProof="0" dirty="0" smtClean="0"/>
              <a:t>Second level</a:t>
            </a:r>
          </a:p>
          <a:p>
            <a:pPr lvl="2"/>
            <a:r>
              <a:rPr lang="nl-NL" noProof="0" dirty="0" err="1" smtClean="0"/>
              <a:t>Third</a:t>
            </a:r>
            <a:r>
              <a:rPr lang="nl-NL" noProof="0" dirty="0" smtClean="0"/>
              <a:t> level</a:t>
            </a:r>
          </a:p>
          <a:p>
            <a:pPr lvl="3"/>
            <a:r>
              <a:rPr lang="nl-NL" noProof="0" dirty="0" err="1" smtClean="0"/>
              <a:t>Fourth</a:t>
            </a:r>
            <a:r>
              <a:rPr lang="nl-NL" noProof="0" dirty="0" smtClean="0"/>
              <a:t> level</a:t>
            </a:r>
          </a:p>
          <a:p>
            <a:pPr lvl="4"/>
            <a:r>
              <a:rPr lang="nl-NL" noProof="0" dirty="0" err="1" smtClean="0"/>
              <a:t>Fifth</a:t>
            </a:r>
            <a:r>
              <a:rPr lang="nl-NL" noProof="0" dirty="0" smtClean="0"/>
              <a:t> level</a:t>
            </a:r>
            <a:endParaRPr lang="nl-NL" noProof="0" dirty="0"/>
          </a:p>
        </p:txBody>
      </p:sp>
      <p:sp>
        <p:nvSpPr>
          <p:cNvPr id="36" name="Content Placeholder 3"/>
          <p:cNvSpPr>
            <a:spLocks noGrp="1"/>
          </p:cNvSpPr>
          <p:nvPr>
            <p:ph sz="quarter" idx="25"/>
          </p:nvPr>
        </p:nvSpPr>
        <p:spPr>
          <a:xfrm>
            <a:off x="6184669" y="1815353"/>
            <a:ext cx="5364480" cy="2081605"/>
          </a:xfrm>
        </p:spPr>
        <p:txBody>
          <a:bodyPr tIns="0" bIns="0"/>
          <a:lstStyle/>
          <a:p>
            <a:pPr lvl="0"/>
            <a:r>
              <a:rPr lang="nl-NL" noProof="0" dirty="0" smtClean="0"/>
              <a:t>Click </a:t>
            </a:r>
            <a:r>
              <a:rPr lang="nl-NL" noProof="0" dirty="0" err="1" smtClean="0"/>
              <a:t>to</a:t>
            </a:r>
            <a:r>
              <a:rPr lang="nl-NL" noProof="0" dirty="0" smtClean="0"/>
              <a:t> </a:t>
            </a:r>
            <a:r>
              <a:rPr lang="nl-NL" noProof="0" dirty="0" err="1" smtClean="0"/>
              <a:t>edit</a:t>
            </a:r>
            <a:r>
              <a:rPr lang="nl-NL" noProof="0" dirty="0" smtClean="0"/>
              <a:t> Master </a:t>
            </a:r>
            <a:r>
              <a:rPr lang="nl-NL" noProof="0" dirty="0" err="1" smtClean="0"/>
              <a:t>text</a:t>
            </a:r>
            <a:r>
              <a:rPr lang="nl-NL" noProof="0" dirty="0" smtClean="0"/>
              <a:t> </a:t>
            </a:r>
            <a:r>
              <a:rPr lang="nl-NL" noProof="0" dirty="0" err="1" smtClean="0"/>
              <a:t>styles</a:t>
            </a:r>
            <a:endParaRPr lang="nl-NL" noProof="0" dirty="0" smtClean="0"/>
          </a:p>
          <a:p>
            <a:pPr lvl="1"/>
            <a:r>
              <a:rPr lang="nl-NL" noProof="0" dirty="0" smtClean="0"/>
              <a:t>Second level</a:t>
            </a:r>
          </a:p>
          <a:p>
            <a:pPr lvl="2"/>
            <a:r>
              <a:rPr lang="nl-NL" noProof="0" dirty="0" err="1" smtClean="0"/>
              <a:t>Third</a:t>
            </a:r>
            <a:r>
              <a:rPr lang="nl-NL" noProof="0" dirty="0" smtClean="0"/>
              <a:t> level</a:t>
            </a:r>
          </a:p>
          <a:p>
            <a:pPr lvl="3"/>
            <a:r>
              <a:rPr lang="nl-NL" noProof="0" dirty="0" err="1" smtClean="0"/>
              <a:t>Fourth</a:t>
            </a:r>
            <a:r>
              <a:rPr lang="nl-NL" noProof="0" dirty="0" smtClean="0"/>
              <a:t> level</a:t>
            </a:r>
          </a:p>
          <a:p>
            <a:pPr lvl="4"/>
            <a:r>
              <a:rPr lang="nl-NL" noProof="0" dirty="0" err="1" smtClean="0"/>
              <a:t>Fifth</a:t>
            </a:r>
            <a:r>
              <a:rPr lang="nl-NL" noProof="0" dirty="0" smtClean="0"/>
              <a:t> level</a:t>
            </a:r>
            <a:endParaRPr lang="nl-NL" noProof="0" dirty="0"/>
          </a:p>
        </p:txBody>
      </p:sp>
      <p:sp>
        <p:nvSpPr>
          <p:cNvPr id="38" name="Content Placeholder 4"/>
          <p:cNvSpPr>
            <a:spLocks noGrp="1"/>
          </p:cNvSpPr>
          <p:nvPr>
            <p:ph sz="quarter" idx="26"/>
          </p:nvPr>
        </p:nvSpPr>
        <p:spPr>
          <a:xfrm>
            <a:off x="642851" y="4034118"/>
            <a:ext cx="5364480" cy="2081605"/>
          </a:xfrm>
        </p:spPr>
        <p:txBody>
          <a:bodyPr tIns="0" bIns="0"/>
          <a:lstStyle/>
          <a:p>
            <a:pPr lvl="0"/>
            <a:r>
              <a:rPr lang="nl-NL" noProof="0" dirty="0" smtClean="0"/>
              <a:t>Click </a:t>
            </a:r>
            <a:r>
              <a:rPr lang="nl-NL" noProof="0" dirty="0" err="1" smtClean="0"/>
              <a:t>to</a:t>
            </a:r>
            <a:r>
              <a:rPr lang="nl-NL" noProof="0" dirty="0" smtClean="0"/>
              <a:t> </a:t>
            </a:r>
            <a:r>
              <a:rPr lang="nl-NL" noProof="0" dirty="0" err="1" smtClean="0"/>
              <a:t>edit</a:t>
            </a:r>
            <a:r>
              <a:rPr lang="nl-NL" noProof="0" dirty="0" smtClean="0"/>
              <a:t> Master </a:t>
            </a:r>
            <a:r>
              <a:rPr lang="nl-NL" noProof="0" dirty="0" err="1" smtClean="0"/>
              <a:t>text</a:t>
            </a:r>
            <a:r>
              <a:rPr lang="nl-NL" noProof="0" dirty="0" smtClean="0"/>
              <a:t> </a:t>
            </a:r>
            <a:r>
              <a:rPr lang="nl-NL" noProof="0" dirty="0" err="1" smtClean="0"/>
              <a:t>styles</a:t>
            </a:r>
            <a:endParaRPr lang="nl-NL" noProof="0" dirty="0" smtClean="0"/>
          </a:p>
          <a:p>
            <a:pPr lvl="1"/>
            <a:r>
              <a:rPr lang="nl-NL" noProof="0" dirty="0" smtClean="0"/>
              <a:t>Second level</a:t>
            </a:r>
          </a:p>
          <a:p>
            <a:pPr lvl="2"/>
            <a:r>
              <a:rPr lang="nl-NL" noProof="0" dirty="0" err="1" smtClean="0"/>
              <a:t>Third</a:t>
            </a:r>
            <a:r>
              <a:rPr lang="nl-NL" noProof="0" dirty="0" smtClean="0"/>
              <a:t> level</a:t>
            </a:r>
          </a:p>
          <a:p>
            <a:pPr lvl="3"/>
            <a:r>
              <a:rPr lang="nl-NL" noProof="0" dirty="0" err="1" smtClean="0"/>
              <a:t>Fourth</a:t>
            </a:r>
            <a:r>
              <a:rPr lang="nl-NL" noProof="0" dirty="0" smtClean="0"/>
              <a:t> level</a:t>
            </a:r>
          </a:p>
          <a:p>
            <a:pPr lvl="4"/>
            <a:r>
              <a:rPr lang="nl-NL" noProof="0" dirty="0" err="1" smtClean="0"/>
              <a:t>Fifth</a:t>
            </a:r>
            <a:r>
              <a:rPr lang="nl-NL" noProof="0" dirty="0" smtClean="0"/>
              <a:t> level</a:t>
            </a:r>
            <a:endParaRPr lang="nl-NL" noProof="0" dirty="0"/>
          </a:p>
        </p:txBody>
      </p:sp>
      <p:sp>
        <p:nvSpPr>
          <p:cNvPr id="40" name="Content Placeholder 5"/>
          <p:cNvSpPr>
            <a:spLocks noGrp="1"/>
          </p:cNvSpPr>
          <p:nvPr>
            <p:ph sz="quarter" idx="27"/>
          </p:nvPr>
        </p:nvSpPr>
        <p:spPr>
          <a:xfrm>
            <a:off x="6184669" y="4034118"/>
            <a:ext cx="5364480" cy="2081605"/>
          </a:xfrm>
        </p:spPr>
        <p:txBody>
          <a:bodyPr tIns="0" bIns="0"/>
          <a:lstStyle/>
          <a:p>
            <a:pPr lvl="0"/>
            <a:r>
              <a:rPr lang="nl-NL" noProof="0" dirty="0" smtClean="0"/>
              <a:t>Click </a:t>
            </a:r>
            <a:r>
              <a:rPr lang="nl-NL" noProof="0" dirty="0" err="1" smtClean="0"/>
              <a:t>to</a:t>
            </a:r>
            <a:r>
              <a:rPr lang="nl-NL" noProof="0" dirty="0" smtClean="0"/>
              <a:t> </a:t>
            </a:r>
            <a:r>
              <a:rPr lang="nl-NL" noProof="0" dirty="0" err="1" smtClean="0"/>
              <a:t>edit</a:t>
            </a:r>
            <a:r>
              <a:rPr lang="nl-NL" noProof="0" dirty="0" smtClean="0"/>
              <a:t> Master </a:t>
            </a:r>
            <a:r>
              <a:rPr lang="nl-NL" noProof="0" dirty="0" err="1" smtClean="0"/>
              <a:t>text</a:t>
            </a:r>
            <a:r>
              <a:rPr lang="nl-NL" noProof="0" dirty="0" smtClean="0"/>
              <a:t> </a:t>
            </a:r>
            <a:r>
              <a:rPr lang="nl-NL" noProof="0" dirty="0" err="1" smtClean="0"/>
              <a:t>styles</a:t>
            </a:r>
            <a:endParaRPr lang="nl-NL" noProof="0" dirty="0" smtClean="0"/>
          </a:p>
          <a:p>
            <a:pPr lvl="1"/>
            <a:r>
              <a:rPr lang="nl-NL" noProof="0" dirty="0" smtClean="0"/>
              <a:t>Second level</a:t>
            </a:r>
          </a:p>
          <a:p>
            <a:pPr lvl="2"/>
            <a:r>
              <a:rPr lang="nl-NL" noProof="0" dirty="0" err="1" smtClean="0"/>
              <a:t>Third</a:t>
            </a:r>
            <a:r>
              <a:rPr lang="nl-NL" noProof="0" dirty="0" smtClean="0"/>
              <a:t> level</a:t>
            </a:r>
          </a:p>
          <a:p>
            <a:pPr lvl="3"/>
            <a:r>
              <a:rPr lang="nl-NL" noProof="0" dirty="0" err="1" smtClean="0"/>
              <a:t>Fourth</a:t>
            </a:r>
            <a:r>
              <a:rPr lang="nl-NL" noProof="0" dirty="0" smtClean="0"/>
              <a:t> level</a:t>
            </a:r>
          </a:p>
          <a:p>
            <a:pPr lvl="4"/>
            <a:r>
              <a:rPr lang="nl-NL" noProof="0" dirty="0" err="1" smtClean="0"/>
              <a:t>Fifth</a:t>
            </a:r>
            <a:r>
              <a:rPr lang="nl-NL" noProof="0" dirty="0" smtClean="0"/>
              <a:t> level</a:t>
            </a:r>
            <a:endParaRPr lang="nl-NL" noProof="0" dirty="0"/>
          </a:p>
        </p:txBody>
      </p:sp>
      <p:sp>
        <p:nvSpPr>
          <p:cNvPr id="29" name="PwC Text"/>
          <p:cNvSpPr txBox="1"/>
          <p:nvPr userDrawn="1"/>
        </p:nvSpPr>
        <p:spPr>
          <a:xfrm>
            <a:off x="642851" y="6454589"/>
            <a:ext cx="332509" cy="94550"/>
          </a:xfrm>
          <a:prstGeom prst="rect">
            <a:avLst/>
          </a:prstGeom>
          <a:noFill/>
        </p:spPr>
        <p:txBody>
          <a:bodyPr vert="horz" wrap="none" lIns="0" tIns="0" rIns="0" bIns="0" rtlCol="0" anchor="t" anchorCtr="0">
            <a:noAutofit/>
          </a:bodyPr>
          <a:lstStyle/>
          <a:p>
            <a:pPr defTabSz="899010">
              <a:lnSpc>
                <a:spcPts val="882"/>
              </a:lnSpc>
            </a:pPr>
            <a:r>
              <a:rPr lang="nl-NL" sz="794" noProof="1" smtClean="0">
                <a:solidFill>
                  <a:srgbClr val="000000"/>
                </a:solidFill>
                <a:cs typeface="Arial" pitchFamily="34" charset="0"/>
              </a:rPr>
              <a:t>PwC</a:t>
            </a:r>
            <a:endParaRPr lang="nl-NL" sz="794" noProof="1">
              <a:solidFill>
                <a:srgbClr val="000000"/>
              </a:solidFill>
              <a:cs typeface="Arial" pitchFamily="34" charset="0"/>
            </a:endParaRPr>
          </a:p>
        </p:txBody>
      </p:sp>
      <p:sp>
        <p:nvSpPr>
          <p:cNvPr id="31" name="Report Date"/>
          <p:cNvSpPr txBox="1"/>
          <p:nvPr userDrawn="1">
            <p:custDataLst>
              <p:tags r:id="rId1"/>
            </p:custDataLst>
          </p:nvPr>
        </p:nvSpPr>
        <p:spPr>
          <a:xfrm>
            <a:off x="11537736" y="6317429"/>
            <a:ext cx="65" cy="122213"/>
          </a:xfrm>
          <a:prstGeom prst="rect">
            <a:avLst/>
          </a:prstGeom>
          <a:noFill/>
        </p:spPr>
        <p:txBody>
          <a:bodyPr wrap="none" lIns="0" tIns="0" rIns="0" bIns="0" rtlCol="0">
            <a:spAutoFit/>
          </a:bodyPr>
          <a:lstStyle/>
          <a:p>
            <a:pPr indent="-242060" algn="r" defTabSz="899010">
              <a:spcAft>
                <a:spcPts val="794"/>
              </a:spcAft>
            </a:pPr>
            <a:endParaRPr lang="nl-NL" sz="794" noProof="1" smtClean="0">
              <a:solidFill>
                <a:srgbClr val="000000"/>
              </a:solidFill>
            </a:endParaRPr>
          </a:p>
        </p:txBody>
      </p:sp>
      <p:sp>
        <p:nvSpPr>
          <p:cNvPr id="50" name="Page Number"/>
          <p:cNvSpPr txBox="1"/>
          <p:nvPr userDrawn="1">
            <p:custDataLst>
              <p:tags r:id="rId2"/>
            </p:custDataLst>
          </p:nvPr>
        </p:nvSpPr>
        <p:spPr>
          <a:xfrm>
            <a:off x="11172306" y="6454588"/>
            <a:ext cx="387927" cy="137160"/>
          </a:xfrm>
          <a:prstGeom prst="rect">
            <a:avLst/>
          </a:prstGeom>
          <a:noFill/>
        </p:spPr>
        <p:txBody>
          <a:bodyPr wrap="none" lIns="0" tIns="0" rIns="0" bIns="0" rtlCol="0">
            <a:noAutofit/>
          </a:bodyPr>
          <a:lstStyle/>
          <a:p>
            <a:pPr algn="r" defTabSz="899010">
              <a:lnSpc>
                <a:spcPts val="882"/>
              </a:lnSpc>
            </a:pPr>
            <a:endParaRPr lang="nl-NL" sz="794" noProof="1" smtClean="0">
              <a:solidFill>
                <a:srgbClr val="000000"/>
              </a:solidFill>
            </a:endParaRPr>
          </a:p>
        </p:txBody>
      </p:sp>
      <p:sp>
        <p:nvSpPr>
          <p:cNvPr id="51" name="HeaderTOCPlaceholder"/>
          <p:cNvSpPr txBox="1"/>
          <p:nvPr userDrawn="1">
            <p:custDataLst>
              <p:tags r:id="rId3"/>
            </p:custDataLst>
          </p:nvPr>
        </p:nvSpPr>
        <p:spPr>
          <a:xfrm>
            <a:off x="4341091" y="621255"/>
            <a:ext cx="7199290" cy="122213"/>
          </a:xfrm>
          <a:prstGeom prst="rect">
            <a:avLst/>
          </a:prstGeom>
          <a:noFill/>
          <a:ln>
            <a:noFill/>
          </a:ln>
        </p:spPr>
        <p:txBody>
          <a:bodyPr wrap="square" lIns="0" tIns="0" rIns="0" bIns="0" rtlCol="0">
            <a:spAutoFit/>
          </a:bodyPr>
          <a:lstStyle/>
          <a:p>
            <a:pPr defTabSz="899010"/>
            <a:endParaRPr lang="nl-NL" sz="794" noProof="1" smtClean="0">
              <a:solidFill>
                <a:srgbClr val="000000"/>
              </a:solidFill>
              <a:cs typeface="Arial" pitchFamily="34" charset="0"/>
            </a:endParaRPr>
          </a:p>
        </p:txBody>
      </p:sp>
      <p:sp>
        <p:nvSpPr>
          <p:cNvPr id="54" name="Presentation Disclaimer" hidden="1"/>
          <p:cNvSpPr txBox="1"/>
          <p:nvPr userDrawn="1">
            <p:custDataLst>
              <p:tags r:id="rId4"/>
            </p:custDataLst>
          </p:nvPr>
        </p:nvSpPr>
        <p:spPr>
          <a:xfrm>
            <a:off x="4344786" y="6317429"/>
            <a:ext cx="65" cy="122213"/>
          </a:xfrm>
          <a:prstGeom prst="rect">
            <a:avLst/>
          </a:prstGeom>
          <a:noFill/>
        </p:spPr>
        <p:txBody>
          <a:bodyPr wrap="none" lIns="0" tIns="0" rIns="0" bIns="0" rtlCol="0" anchor="t" anchorCtr="0">
            <a:spAutoFit/>
          </a:bodyPr>
          <a:lstStyle/>
          <a:p>
            <a:pPr defTabSz="899010"/>
            <a:endParaRPr lang="nl-NL" sz="794" noProof="1" smtClean="0">
              <a:solidFill>
                <a:srgbClr val="000000"/>
              </a:solidFill>
            </a:endParaRPr>
          </a:p>
        </p:txBody>
      </p:sp>
      <p:cxnSp>
        <p:nvCxnSpPr>
          <p:cNvPr id="56" name="Straight Connector 55"/>
          <p:cNvCxnSpPr/>
          <p:nvPr userDrawn="1"/>
        </p:nvCxnSpPr>
        <p:spPr>
          <a:xfrm>
            <a:off x="642851" y="6252882"/>
            <a:ext cx="10906299"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userDrawn="1"/>
        </p:nvCxnSpPr>
        <p:spPr>
          <a:xfrm>
            <a:off x="641455" y="1748118"/>
            <a:ext cx="10904727" cy="0"/>
          </a:xfrm>
          <a:prstGeom prst="line">
            <a:avLst/>
          </a:prstGeom>
          <a:ln w="12700" cap="rnd">
            <a:solidFill>
              <a:schemeClr val="accent1"/>
            </a:solidFill>
            <a:prstDash val="sysDot"/>
          </a:ln>
        </p:spPr>
        <p:style>
          <a:lnRef idx="1">
            <a:schemeClr val="accent1"/>
          </a:lnRef>
          <a:fillRef idx="0">
            <a:schemeClr val="accent1"/>
          </a:fillRef>
          <a:effectRef idx="0">
            <a:schemeClr val="accent1"/>
          </a:effectRef>
          <a:fontRef idx="minor">
            <a:schemeClr val="tx1"/>
          </a:fontRef>
        </p:style>
      </p:cxnSp>
      <p:sp>
        <p:nvSpPr>
          <p:cNvPr id="24" name="Section Footer"/>
          <p:cNvSpPr txBox="1"/>
          <p:nvPr userDrawn="1">
            <p:custDataLst>
              <p:tags r:id="rId5"/>
            </p:custDataLst>
          </p:nvPr>
        </p:nvSpPr>
        <p:spPr>
          <a:xfrm>
            <a:off x="642851" y="6317421"/>
            <a:ext cx="3513513" cy="122213"/>
          </a:xfrm>
          <a:prstGeom prst="rect">
            <a:avLst/>
          </a:prstGeom>
          <a:noFill/>
          <a:ln>
            <a:noFill/>
          </a:ln>
        </p:spPr>
        <p:txBody>
          <a:bodyPr wrap="square" lIns="0" tIns="0" rIns="0" bIns="0" rtlCol="0" anchor="b" anchorCtr="0">
            <a:spAutoFit/>
          </a:bodyPr>
          <a:lstStyle/>
          <a:p>
            <a:pPr defTabSz="899010"/>
            <a:endParaRPr lang="nl-NL" sz="794" noProof="1" smtClean="0">
              <a:solidFill>
                <a:srgbClr val="000000"/>
              </a:solidFill>
            </a:endParaRPr>
          </a:p>
        </p:txBody>
      </p:sp>
      <p:sp>
        <p:nvSpPr>
          <p:cNvPr id="26" name="Section Header"/>
          <p:cNvSpPr txBox="1"/>
          <p:nvPr userDrawn="1">
            <p:custDataLst>
              <p:tags r:id="rId6"/>
            </p:custDataLst>
          </p:nvPr>
        </p:nvSpPr>
        <p:spPr>
          <a:xfrm>
            <a:off x="642850" y="621254"/>
            <a:ext cx="3678035" cy="121024"/>
          </a:xfrm>
          <a:prstGeom prst="rect">
            <a:avLst/>
          </a:prstGeom>
          <a:noFill/>
        </p:spPr>
        <p:txBody>
          <a:bodyPr wrap="square" lIns="0" tIns="0" rIns="0" bIns="0" rtlCol="0" anchor="b" anchorCtr="0">
            <a:noAutofit/>
          </a:bodyPr>
          <a:lstStyle/>
          <a:p>
            <a:pPr defTabSz="899010"/>
            <a:endParaRPr lang="nl-NL" sz="794" noProof="1" smtClean="0">
              <a:solidFill>
                <a:srgbClr val="000000"/>
              </a:solidFill>
            </a:endParaRPr>
          </a:p>
        </p:txBody>
      </p:sp>
      <p:sp>
        <p:nvSpPr>
          <p:cNvPr id="33" name="Draft stamp" hidden="1"/>
          <p:cNvSpPr txBox="1"/>
          <p:nvPr userDrawn="1">
            <p:custDataLst>
              <p:tags r:id="rId7"/>
            </p:custDataLst>
          </p:nvPr>
        </p:nvSpPr>
        <p:spPr>
          <a:xfrm>
            <a:off x="4344786" y="6439538"/>
            <a:ext cx="2582487" cy="122213"/>
          </a:xfrm>
          <a:prstGeom prst="rect">
            <a:avLst/>
          </a:prstGeom>
          <a:noFill/>
          <a:ln>
            <a:noFill/>
          </a:ln>
        </p:spPr>
        <p:txBody>
          <a:bodyPr wrap="square" lIns="0" tIns="0" rIns="0" bIns="0" rtlCol="0">
            <a:spAutoFit/>
          </a:bodyPr>
          <a:lstStyle/>
          <a:p>
            <a:pPr defTabSz="899010"/>
            <a:endParaRPr lang="nl-NL" sz="794" noProof="1">
              <a:solidFill>
                <a:srgbClr val="000000"/>
              </a:solidFill>
            </a:endParaRPr>
          </a:p>
        </p:txBody>
      </p:sp>
      <p:sp>
        <p:nvSpPr>
          <p:cNvPr id="27" name="Date/Filepath" hidden="1"/>
          <p:cNvSpPr txBox="1"/>
          <p:nvPr userDrawn="1">
            <p:custDataLst>
              <p:tags r:id="rId8"/>
            </p:custDataLst>
          </p:nvPr>
        </p:nvSpPr>
        <p:spPr>
          <a:xfrm>
            <a:off x="3999350" y="145214"/>
            <a:ext cx="7536873" cy="244426"/>
          </a:xfrm>
          <a:prstGeom prst="rect">
            <a:avLst/>
          </a:prstGeom>
          <a:noFill/>
        </p:spPr>
        <p:txBody>
          <a:bodyPr wrap="square" lIns="0" tIns="0" rIns="0" bIns="0" rtlCol="0" anchor="b" anchorCtr="0">
            <a:spAutoFit/>
          </a:bodyPr>
          <a:lstStyle/>
          <a:p>
            <a:pPr algn="r" defTabSz="899010"/>
            <a:r>
              <a:rPr lang="nl-NL" sz="794" noProof="1" smtClean="0">
                <a:solidFill>
                  <a:srgbClr val="000000"/>
                </a:solidFill>
              </a:rPr>
              <a:t>20-11-2015 \\NLUTRFIL201\L_E_66006_Data_Sustainability$\Other\Projecten\VNG\5. Eindrapportage\Finale klantreis energiebesparing 151118_legenda aangepast.pptx</a:t>
            </a:r>
            <a:endParaRPr lang="nl-NL" sz="794" noProof="1">
              <a:solidFill>
                <a:srgbClr val="000000"/>
              </a:solidFill>
            </a:endParaRPr>
          </a:p>
        </p:txBody>
      </p:sp>
      <p:sp>
        <p:nvSpPr>
          <p:cNvPr id="21" name="Slide Tags" hidden="1"/>
          <p:cNvSpPr txBox="1"/>
          <p:nvPr userDrawn="1">
            <p:custDataLst>
              <p:tags r:id="rId9"/>
            </p:custDataLst>
          </p:nvPr>
        </p:nvSpPr>
        <p:spPr>
          <a:xfrm>
            <a:off x="0" y="201706"/>
            <a:ext cx="1939636" cy="241733"/>
          </a:xfrm>
          <a:prstGeom prst="rect">
            <a:avLst/>
          </a:prstGeom>
          <a:noFill/>
        </p:spPr>
        <p:txBody>
          <a:bodyPr wrap="square" rtlCol="0">
            <a:spAutoFit/>
          </a:bodyPr>
          <a:lstStyle/>
          <a:p>
            <a:pPr defTabSz="899010"/>
            <a:r>
              <a:rPr lang="nl-NL" sz="971" noProof="1" smtClean="0">
                <a:solidFill>
                  <a:srgbClr val="000000"/>
                </a:solidFill>
              </a:rPr>
              <a:t>Slide Tags</a:t>
            </a:r>
            <a:endParaRPr lang="nl-NL" sz="971" noProof="1">
              <a:solidFill>
                <a:srgbClr val="000000"/>
              </a:solidFill>
            </a:endParaRPr>
          </a:p>
        </p:txBody>
      </p:sp>
      <p:cxnSp>
        <p:nvCxnSpPr>
          <p:cNvPr id="23" name="Frame Line"/>
          <p:cNvCxnSpPr/>
          <p:nvPr userDrawn="1"/>
        </p:nvCxnSpPr>
        <p:spPr>
          <a:xfrm flipV="1">
            <a:off x="461818" y="823408"/>
            <a:ext cx="11083639" cy="127059"/>
          </a:xfrm>
          <a:prstGeom prst="bentConnector3">
            <a:avLst>
              <a:gd name="adj1" fmla="val 0"/>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8383148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Empty">
    <p:spTree>
      <p:nvGrpSpPr>
        <p:cNvPr id="1" name=""/>
        <p:cNvGrpSpPr/>
        <p:nvPr/>
      </p:nvGrpSpPr>
      <p:grpSpPr>
        <a:xfrm>
          <a:off x="0" y="0"/>
          <a:ext cx="0" cy="0"/>
          <a:chOff x="0" y="0"/>
          <a:chExt cx="0" cy="0"/>
        </a:xfrm>
      </p:grpSpPr>
      <p:sp>
        <p:nvSpPr>
          <p:cNvPr id="2" name="Date/Filepath" hidden="1"/>
          <p:cNvSpPr txBox="1"/>
          <p:nvPr userDrawn="1">
            <p:custDataLst>
              <p:tags r:id="rId1"/>
            </p:custDataLst>
          </p:nvPr>
        </p:nvSpPr>
        <p:spPr>
          <a:xfrm>
            <a:off x="3999350" y="145214"/>
            <a:ext cx="7536873" cy="244426"/>
          </a:xfrm>
          <a:prstGeom prst="rect">
            <a:avLst/>
          </a:prstGeom>
          <a:noFill/>
        </p:spPr>
        <p:txBody>
          <a:bodyPr wrap="square" lIns="0" tIns="0" rIns="0" bIns="0" rtlCol="0" anchor="b" anchorCtr="0">
            <a:spAutoFit/>
          </a:bodyPr>
          <a:lstStyle/>
          <a:p>
            <a:pPr algn="r" defTabSz="899010"/>
            <a:r>
              <a:rPr lang="nl-NL" sz="794" noProof="1" smtClean="0">
                <a:solidFill>
                  <a:srgbClr val="000000"/>
                </a:solidFill>
              </a:rPr>
              <a:t>20-11-2015 \\NLUTRFIL201\L_E_66006_Data_Sustainability$\Other\Projecten\VNG\5. Eindrapportage\Finale klantreis energiebesparing 151118_legenda aangepast.pptx</a:t>
            </a:r>
            <a:endParaRPr lang="nl-NL" sz="794" noProof="1">
              <a:solidFill>
                <a:srgbClr val="000000"/>
              </a:solidFill>
            </a:endParaRPr>
          </a:p>
        </p:txBody>
      </p:sp>
      <p:sp>
        <p:nvSpPr>
          <p:cNvPr id="5" name="Slide Tags" hidden="1"/>
          <p:cNvSpPr txBox="1"/>
          <p:nvPr userDrawn="1">
            <p:custDataLst>
              <p:tags r:id="rId2"/>
            </p:custDataLst>
          </p:nvPr>
        </p:nvSpPr>
        <p:spPr>
          <a:xfrm>
            <a:off x="0" y="201706"/>
            <a:ext cx="1939636" cy="241733"/>
          </a:xfrm>
          <a:prstGeom prst="rect">
            <a:avLst/>
          </a:prstGeom>
          <a:noFill/>
        </p:spPr>
        <p:txBody>
          <a:bodyPr wrap="square" rtlCol="0">
            <a:spAutoFit/>
          </a:bodyPr>
          <a:lstStyle/>
          <a:p>
            <a:pPr defTabSz="899010"/>
            <a:r>
              <a:rPr lang="nl-NL" sz="971" noProof="1" smtClean="0">
                <a:solidFill>
                  <a:srgbClr val="000000"/>
                </a:solidFill>
              </a:rPr>
              <a:t>Slide Tags</a:t>
            </a:r>
            <a:endParaRPr lang="nl-NL" sz="971" noProof="1">
              <a:solidFill>
                <a:srgbClr val="000000"/>
              </a:solidFill>
            </a:endParaRPr>
          </a:p>
        </p:txBody>
      </p:sp>
    </p:spTree>
    <p:extLst>
      <p:ext uri="{BB962C8B-B14F-4D97-AF65-F5344CB8AC3E}">
        <p14:creationId xmlns:p14="http://schemas.microsoft.com/office/powerpoint/2010/main" val="305937549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ontent: Title Only No Header Footer">
    <p:spTree>
      <p:nvGrpSpPr>
        <p:cNvPr id="1" name=""/>
        <p:cNvGrpSpPr/>
        <p:nvPr/>
      </p:nvGrpSpPr>
      <p:grpSpPr>
        <a:xfrm>
          <a:off x="0" y="0"/>
          <a:ext cx="0" cy="0"/>
          <a:chOff x="0" y="0"/>
          <a:chExt cx="0" cy="0"/>
        </a:xfrm>
      </p:grpSpPr>
      <p:sp>
        <p:nvSpPr>
          <p:cNvPr id="22" name="Banner Statement"/>
          <p:cNvSpPr>
            <a:spLocks noGrp="1"/>
          </p:cNvSpPr>
          <p:nvPr>
            <p:ph type="title" hasCustomPrompt="1"/>
          </p:nvPr>
        </p:nvSpPr>
        <p:spPr>
          <a:xfrm>
            <a:off x="642851" y="943983"/>
            <a:ext cx="10906298" cy="742278"/>
          </a:xfrm>
        </p:spPr>
        <p:txBody>
          <a:bodyPr vert="horz" lIns="0" tIns="0" rIns="0" bIns="0" rtlCol="0" anchor="t" anchorCtr="0">
            <a:noAutofit/>
          </a:bodyPr>
          <a:lstStyle>
            <a:lvl1pPr algn="l" defTabSz="899010" rtl="0" eaLnBrk="1" latinLnBrk="0" hangingPunct="1">
              <a:spcBef>
                <a:spcPct val="0"/>
              </a:spcBef>
              <a:buNone/>
              <a:defRPr lang="en-GB" sz="1588" b="1" i="1" kern="1200" baseline="0" noProof="0" dirty="0">
                <a:solidFill>
                  <a:schemeClr val="tx2"/>
                </a:solidFill>
                <a:latin typeface="+mj-lt"/>
                <a:ea typeface="+mj-ea"/>
                <a:cs typeface="+mj-cs"/>
              </a:defRPr>
            </a:lvl1pPr>
          </a:lstStyle>
          <a:p>
            <a:pPr lvl="0" algn="l" defTabSz="899010" rtl="0" eaLnBrk="1" latinLnBrk="0" hangingPunct="1">
              <a:spcBef>
                <a:spcPct val="0"/>
              </a:spcBef>
              <a:buNone/>
            </a:pPr>
            <a:r>
              <a:rPr lang="nl-NL" noProof="0" dirty="0" err="1" smtClean="0"/>
              <a:t>Insert</a:t>
            </a:r>
            <a:r>
              <a:rPr lang="nl-NL" noProof="0" dirty="0" smtClean="0"/>
              <a:t> banner statement </a:t>
            </a:r>
            <a:r>
              <a:rPr lang="nl-NL" noProof="0" dirty="0" err="1" smtClean="0"/>
              <a:t>here</a:t>
            </a:r>
            <a:endParaRPr lang="nl-NL" dirty="0"/>
          </a:p>
        </p:txBody>
      </p:sp>
      <p:sp>
        <p:nvSpPr>
          <p:cNvPr id="12" name="HeaderTOCPlaceholder"/>
          <p:cNvSpPr txBox="1"/>
          <p:nvPr userDrawn="1">
            <p:custDataLst>
              <p:tags r:id="rId1"/>
            </p:custDataLst>
          </p:nvPr>
        </p:nvSpPr>
        <p:spPr>
          <a:xfrm>
            <a:off x="4341090" y="621255"/>
            <a:ext cx="7204364" cy="122213"/>
          </a:xfrm>
          <a:prstGeom prst="rect">
            <a:avLst/>
          </a:prstGeom>
          <a:noFill/>
          <a:ln>
            <a:noFill/>
          </a:ln>
        </p:spPr>
        <p:txBody>
          <a:bodyPr wrap="square" lIns="0" tIns="0" rIns="0" bIns="0" rtlCol="0">
            <a:spAutoFit/>
          </a:bodyPr>
          <a:lstStyle/>
          <a:p>
            <a:pPr defTabSz="899010"/>
            <a:endParaRPr lang="nl-NL" sz="794" noProof="1" smtClean="0">
              <a:solidFill>
                <a:srgbClr val="000000"/>
              </a:solidFill>
              <a:cs typeface="Arial" pitchFamily="34" charset="0"/>
            </a:endParaRPr>
          </a:p>
        </p:txBody>
      </p:sp>
      <p:cxnSp>
        <p:nvCxnSpPr>
          <p:cNvPr id="21" name="Straight Connector 20"/>
          <p:cNvCxnSpPr/>
          <p:nvPr userDrawn="1"/>
        </p:nvCxnSpPr>
        <p:spPr>
          <a:xfrm>
            <a:off x="642851" y="6252882"/>
            <a:ext cx="10906299"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641455" y="1748118"/>
            <a:ext cx="10904727" cy="0"/>
          </a:xfrm>
          <a:prstGeom prst="line">
            <a:avLst/>
          </a:prstGeom>
          <a:ln w="12700" cap="rnd">
            <a:solidFill>
              <a:schemeClr val="accent1"/>
            </a:solidFill>
            <a:prstDash val="sysDot"/>
          </a:ln>
        </p:spPr>
        <p:style>
          <a:lnRef idx="1">
            <a:schemeClr val="accent1"/>
          </a:lnRef>
          <a:fillRef idx="0">
            <a:schemeClr val="accent1"/>
          </a:fillRef>
          <a:effectRef idx="0">
            <a:schemeClr val="accent1"/>
          </a:effectRef>
          <a:fontRef idx="minor">
            <a:schemeClr val="tx1"/>
          </a:fontRef>
        </p:style>
      </p:cxnSp>
      <p:sp>
        <p:nvSpPr>
          <p:cNvPr id="8" name="Slide Tags" hidden="1"/>
          <p:cNvSpPr txBox="1"/>
          <p:nvPr userDrawn="1">
            <p:custDataLst>
              <p:tags r:id="rId2"/>
            </p:custDataLst>
          </p:nvPr>
        </p:nvSpPr>
        <p:spPr>
          <a:xfrm>
            <a:off x="0" y="201706"/>
            <a:ext cx="1939636" cy="241733"/>
          </a:xfrm>
          <a:prstGeom prst="rect">
            <a:avLst/>
          </a:prstGeom>
          <a:noFill/>
        </p:spPr>
        <p:txBody>
          <a:bodyPr wrap="square" rtlCol="0">
            <a:spAutoFit/>
          </a:bodyPr>
          <a:lstStyle/>
          <a:p>
            <a:pPr defTabSz="899010"/>
            <a:r>
              <a:rPr lang="nl-NL" sz="971" noProof="1" smtClean="0">
                <a:solidFill>
                  <a:srgbClr val="000000"/>
                </a:solidFill>
              </a:rPr>
              <a:t>Slide Tags</a:t>
            </a:r>
            <a:endParaRPr lang="nl-NL" sz="971" noProof="1">
              <a:solidFill>
                <a:srgbClr val="000000"/>
              </a:solidFill>
            </a:endParaRPr>
          </a:p>
        </p:txBody>
      </p:sp>
      <p:cxnSp>
        <p:nvCxnSpPr>
          <p:cNvPr id="13" name="Frame Line"/>
          <p:cNvCxnSpPr/>
          <p:nvPr userDrawn="1"/>
        </p:nvCxnSpPr>
        <p:spPr>
          <a:xfrm flipV="1">
            <a:off x="461818" y="823408"/>
            <a:ext cx="11083639" cy="127059"/>
          </a:xfrm>
          <a:prstGeom prst="bentConnector3">
            <a:avLst>
              <a:gd name="adj1" fmla="val 0"/>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8715147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Content: Header Footer Only">
    <p:spTree>
      <p:nvGrpSpPr>
        <p:cNvPr id="1" name=""/>
        <p:cNvGrpSpPr/>
        <p:nvPr/>
      </p:nvGrpSpPr>
      <p:grpSpPr>
        <a:xfrm>
          <a:off x="0" y="0"/>
          <a:ext cx="0" cy="0"/>
          <a:chOff x="0" y="0"/>
          <a:chExt cx="0" cy="0"/>
        </a:xfrm>
      </p:grpSpPr>
      <p:sp>
        <p:nvSpPr>
          <p:cNvPr id="7" name="PwC Text"/>
          <p:cNvSpPr txBox="1"/>
          <p:nvPr userDrawn="1"/>
        </p:nvSpPr>
        <p:spPr>
          <a:xfrm>
            <a:off x="642851" y="6454589"/>
            <a:ext cx="332509" cy="94550"/>
          </a:xfrm>
          <a:prstGeom prst="rect">
            <a:avLst/>
          </a:prstGeom>
          <a:noFill/>
        </p:spPr>
        <p:txBody>
          <a:bodyPr vert="horz" wrap="none" lIns="0" tIns="0" rIns="0" bIns="0" rtlCol="0" anchor="t" anchorCtr="0">
            <a:noAutofit/>
          </a:bodyPr>
          <a:lstStyle/>
          <a:p>
            <a:pPr defTabSz="899010">
              <a:lnSpc>
                <a:spcPts val="882"/>
              </a:lnSpc>
            </a:pPr>
            <a:r>
              <a:rPr lang="nl-NL" sz="794" noProof="1" smtClean="0">
                <a:solidFill>
                  <a:srgbClr val="000000"/>
                </a:solidFill>
                <a:cs typeface="Arial" pitchFamily="34" charset="0"/>
              </a:rPr>
              <a:t>PwC</a:t>
            </a:r>
            <a:endParaRPr lang="nl-NL" sz="794" noProof="1">
              <a:solidFill>
                <a:srgbClr val="000000"/>
              </a:solidFill>
              <a:cs typeface="Arial" pitchFamily="34" charset="0"/>
            </a:endParaRPr>
          </a:p>
        </p:txBody>
      </p:sp>
      <p:sp>
        <p:nvSpPr>
          <p:cNvPr id="8" name="Report Date"/>
          <p:cNvSpPr txBox="1"/>
          <p:nvPr userDrawn="1">
            <p:custDataLst>
              <p:tags r:id="rId1"/>
            </p:custDataLst>
          </p:nvPr>
        </p:nvSpPr>
        <p:spPr>
          <a:xfrm>
            <a:off x="11537736" y="6317429"/>
            <a:ext cx="65" cy="122213"/>
          </a:xfrm>
          <a:prstGeom prst="rect">
            <a:avLst/>
          </a:prstGeom>
          <a:noFill/>
        </p:spPr>
        <p:txBody>
          <a:bodyPr wrap="none" lIns="0" tIns="0" rIns="0" bIns="0" rtlCol="0">
            <a:spAutoFit/>
          </a:bodyPr>
          <a:lstStyle/>
          <a:p>
            <a:pPr indent="-242060" algn="r" defTabSz="899010">
              <a:spcAft>
                <a:spcPts val="794"/>
              </a:spcAft>
            </a:pPr>
            <a:endParaRPr lang="nl-NL" sz="794" noProof="1" smtClean="0">
              <a:solidFill>
                <a:srgbClr val="000000"/>
              </a:solidFill>
            </a:endParaRPr>
          </a:p>
        </p:txBody>
      </p:sp>
      <p:sp>
        <p:nvSpPr>
          <p:cNvPr id="12" name="Page Number"/>
          <p:cNvSpPr txBox="1"/>
          <p:nvPr userDrawn="1">
            <p:custDataLst>
              <p:tags r:id="rId2"/>
            </p:custDataLst>
          </p:nvPr>
        </p:nvSpPr>
        <p:spPr>
          <a:xfrm>
            <a:off x="11172306" y="6454588"/>
            <a:ext cx="387927" cy="137160"/>
          </a:xfrm>
          <a:prstGeom prst="rect">
            <a:avLst/>
          </a:prstGeom>
          <a:noFill/>
        </p:spPr>
        <p:txBody>
          <a:bodyPr wrap="none" lIns="0" tIns="0" rIns="0" bIns="0" rtlCol="0">
            <a:noAutofit/>
          </a:bodyPr>
          <a:lstStyle/>
          <a:p>
            <a:pPr algn="r" defTabSz="899010">
              <a:lnSpc>
                <a:spcPts val="882"/>
              </a:lnSpc>
            </a:pPr>
            <a:endParaRPr lang="nl-NL" sz="794" noProof="1" smtClean="0">
              <a:solidFill>
                <a:srgbClr val="000000"/>
              </a:solidFill>
            </a:endParaRPr>
          </a:p>
        </p:txBody>
      </p:sp>
      <p:sp>
        <p:nvSpPr>
          <p:cNvPr id="13" name="HeaderTOCPlaceholder"/>
          <p:cNvSpPr txBox="1"/>
          <p:nvPr userDrawn="1">
            <p:custDataLst>
              <p:tags r:id="rId3"/>
            </p:custDataLst>
          </p:nvPr>
        </p:nvSpPr>
        <p:spPr>
          <a:xfrm>
            <a:off x="4341090" y="621255"/>
            <a:ext cx="7204364" cy="122213"/>
          </a:xfrm>
          <a:prstGeom prst="rect">
            <a:avLst/>
          </a:prstGeom>
          <a:noFill/>
          <a:ln>
            <a:noFill/>
          </a:ln>
        </p:spPr>
        <p:txBody>
          <a:bodyPr wrap="square" lIns="0" tIns="0" rIns="0" bIns="0" rtlCol="0">
            <a:spAutoFit/>
          </a:bodyPr>
          <a:lstStyle/>
          <a:p>
            <a:pPr defTabSz="899010"/>
            <a:endParaRPr lang="nl-NL" sz="794" noProof="1" smtClean="0">
              <a:solidFill>
                <a:srgbClr val="000000"/>
              </a:solidFill>
              <a:cs typeface="Arial" pitchFamily="34" charset="0"/>
            </a:endParaRPr>
          </a:p>
        </p:txBody>
      </p:sp>
      <p:sp>
        <p:nvSpPr>
          <p:cNvPr id="20" name="Presentation Disclaimer" hidden="1"/>
          <p:cNvSpPr txBox="1"/>
          <p:nvPr userDrawn="1">
            <p:custDataLst>
              <p:tags r:id="rId4"/>
            </p:custDataLst>
          </p:nvPr>
        </p:nvSpPr>
        <p:spPr>
          <a:xfrm>
            <a:off x="4344786" y="6317429"/>
            <a:ext cx="65" cy="122213"/>
          </a:xfrm>
          <a:prstGeom prst="rect">
            <a:avLst/>
          </a:prstGeom>
          <a:noFill/>
        </p:spPr>
        <p:txBody>
          <a:bodyPr wrap="none" lIns="0" tIns="0" rIns="0" bIns="0" rtlCol="0" anchor="t" anchorCtr="0">
            <a:spAutoFit/>
          </a:bodyPr>
          <a:lstStyle/>
          <a:p>
            <a:pPr defTabSz="899010"/>
            <a:endParaRPr lang="nl-NL" sz="794" noProof="1" smtClean="0">
              <a:solidFill>
                <a:srgbClr val="000000"/>
              </a:solidFill>
            </a:endParaRPr>
          </a:p>
        </p:txBody>
      </p:sp>
      <p:cxnSp>
        <p:nvCxnSpPr>
          <p:cNvPr id="22" name="Straight Connector 21"/>
          <p:cNvCxnSpPr/>
          <p:nvPr userDrawn="1"/>
        </p:nvCxnSpPr>
        <p:spPr>
          <a:xfrm>
            <a:off x="642851" y="6252882"/>
            <a:ext cx="10906299"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9" name="Section Footer"/>
          <p:cNvSpPr txBox="1"/>
          <p:nvPr userDrawn="1">
            <p:custDataLst>
              <p:tags r:id="rId5"/>
            </p:custDataLst>
          </p:nvPr>
        </p:nvSpPr>
        <p:spPr>
          <a:xfrm>
            <a:off x="642851" y="6317421"/>
            <a:ext cx="3513513" cy="122213"/>
          </a:xfrm>
          <a:prstGeom prst="rect">
            <a:avLst/>
          </a:prstGeom>
          <a:noFill/>
          <a:ln>
            <a:noFill/>
          </a:ln>
        </p:spPr>
        <p:txBody>
          <a:bodyPr wrap="square" lIns="0" tIns="0" rIns="0" bIns="0" rtlCol="0" anchor="b" anchorCtr="0">
            <a:spAutoFit/>
          </a:bodyPr>
          <a:lstStyle/>
          <a:p>
            <a:pPr defTabSz="899010"/>
            <a:endParaRPr lang="nl-NL" sz="794" noProof="1" smtClean="0">
              <a:solidFill>
                <a:srgbClr val="000000"/>
              </a:solidFill>
            </a:endParaRPr>
          </a:p>
        </p:txBody>
      </p:sp>
      <p:sp>
        <p:nvSpPr>
          <p:cNvPr id="18" name="Section Header"/>
          <p:cNvSpPr txBox="1"/>
          <p:nvPr userDrawn="1">
            <p:custDataLst>
              <p:tags r:id="rId6"/>
            </p:custDataLst>
          </p:nvPr>
        </p:nvSpPr>
        <p:spPr>
          <a:xfrm>
            <a:off x="642850" y="621254"/>
            <a:ext cx="3678035" cy="121024"/>
          </a:xfrm>
          <a:prstGeom prst="rect">
            <a:avLst/>
          </a:prstGeom>
          <a:noFill/>
        </p:spPr>
        <p:txBody>
          <a:bodyPr wrap="square" lIns="0" tIns="0" rIns="0" bIns="0" rtlCol="0" anchor="b" anchorCtr="0">
            <a:noAutofit/>
          </a:bodyPr>
          <a:lstStyle/>
          <a:p>
            <a:pPr defTabSz="899010"/>
            <a:endParaRPr lang="nl-NL" sz="794" noProof="1" smtClean="0">
              <a:solidFill>
                <a:srgbClr val="000000"/>
              </a:solidFill>
            </a:endParaRPr>
          </a:p>
        </p:txBody>
      </p:sp>
      <p:sp>
        <p:nvSpPr>
          <p:cNvPr id="10" name="Draft stamp" hidden="1"/>
          <p:cNvSpPr txBox="1"/>
          <p:nvPr userDrawn="1">
            <p:custDataLst>
              <p:tags r:id="rId7"/>
            </p:custDataLst>
          </p:nvPr>
        </p:nvSpPr>
        <p:spPr>
          <a:xfrm>
            <a:off x="4344786" y="6439538"/>
            <a:ext cx="2582487" cy="122213"/>
          </a:xfrm>
          <a:prstGeom prst="rect">
            <a:avLst/>
          </a:prstGeom>
          <a:noFill/>
          <a:ln>
            <a:noFill/>
          </a:ln>
        </p:spPr>
        <p:txBody>
          <a:bodyPr wrap="square" lIns="0" tIns="0" rIns="0" bIns="0" rtlCol="0">
            <a:spAutoFit/>
          </a:bodyPr>
          <a:lstStyle/>
          <a:p>
            <a:pPr defTabSz="899010"/>
            <a:endParaRPr lang="nl-NL" sz="794" noProof="1">
              <a:solidFill>
                <a:srgbClr val="000000"/>
              </a:solidFill>
            </a:endParaRPr>
          </a:p>
        </p:txBody>
      </p:sp>
      <p:sp>
        <p:nvSpPr>
          <p:cNvPr id="6" name="Date/Filepath" hidden="1"/>
          <p:cNvSpPr txBox="1"/>
          <p:nvPr userDrawn="1">
            <p:custDataLst>
              <p:tags r:id="rId8"/>
            </p:custDataLst>
          </p:nvPr>
        </p:nvSpPr>
        <p:spPr>
          <a:xfrm>
            <a:off x="3999350" y="145214"/>
            <a:ext cx="7536873" cy="244426"/>
          </a:xfrm>
          <a:prstGeom prst="rect">
            <a:avLst/>
          </a:prstGeom>
          <a:noFill/>
        </p:spPr>
        <p:txBody>
          <a:bodyPr wrap="square" lIns="0" tIns="0" rIns="0" bIns="0" rtlCol="0" anchor="b" anchorCtr="0">
            <a:spAutoFit/>
          </a:bodyPr>
          <a:lstStyle/>
          <a:p>
            <a:pPr algn="r" defTabSz="899010"/>
            <a:r>
              <a:rPr lang="nl-NL" sz="794" noProof="1" smtClean="0">
                <a:solidFill>
                  <a:srgbClr val="000000"/>
                </a:solidFill>
              </a:rPr>
              <a:t>20-11-2015 \\NLUTRFIL201\L_E_66006_Data_Sustainability$\Other\Projecten\VNG\5. Eindrapportage\Finale klantreis energiebesparing 151118_legenda aangepast.pptx</a:t>
            </a:r>
            <a:endParaRPr lang="nl-NL" sz="794" noProof="1">
              <a:solidFill>
                <a:srgbClr val="000000"/>
              </a:solidFill>
            </a:endParaRPr>
          </a:p>
        </p:txBody>
      </p:sp>
      <p:sp>
        <p:nvSpPr>
          <p:cNvPr id="17" name="Slide Tags" hidden="1"/>
          <p:cNvSpPr txBox="1"/>
          <p:nvPr userDrawn="1">
            <p:custDataLst>
              <p:tags r:id="rId9"/>
            </p:custDataLst>
          </p:nvPr>
        </p:nvSpPr>
        <p:spPr>
          <a:xfrm>
            <a:off x="0" y="201706"/>
            <a:ext cx="1939636" cy="241733"/>
          </a:xfrm>
          <a:prstGeom prst="rect">
            <a:avLst/>
          </a:prstGeom>
          <a:noFill/>
        </p:spPr>
        <p:txBody>
          <a:bodyPr wrap="square" rtlCol="0">
            <a:spAutoFit/>
          </a:bodyPr>
          <a:lstStyle/>
          <a:p>
            <a:pPr defTabSz="899010"/>
            <a:r>
              <a:rPr lang="nl-NL" sz="971" noProof="1" smtClean="0">
                <a:solidFill>
                  <a:srgbClr val="000000"/>
                </a:solidFill>
              </a:rPr>
              <a:t>Slide Tags</a:t>
            </a:r>
            <a:endParaRPr lang="nl-NL" sz="971" noProof="1">
              <a:solidFill>
                <a:srgbClr val="000000"/>
              </a:solidFill>
            </a:endParaRPr>
          </a:p>
        </p:txBody>
      </p:sp>
      <p:cxnSp>
        <p:nvCxnSpPr>
          <p:cNvPr id="21" name="Frame Line"/>
          <p:cNvCxnSpPr/>
          <p:nvPr userDrawn="1"/>
        </p:nvCxnSpPr>
        <p:spPr>
          <a:xfrm flipV="1">
            <a:off x="461818" y="823408"/>
            <a:ext cx="11083639" cy="127059"/>
          </a:xfrm>
          <a:prstGeom prst="bentConnector3">
            <a:avLst>
              <a:gd name="adj1" fmla="val 0"/>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8036646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Intro Only">
    <p:spTree>
      <p:nvGrpSpPr>
        <p:cNvPr id="1" name=""/>
        <p:cNvGrpSpPr/>
        <p:nvPr/>
      </p:nvGrpSpPr>
      <p:grpSpPr>
        <a:xfrm>
          <a:off x="0" y="0"/>
          <a:ext cx="0" cy="0"/>
          <a:chOff x="0" y="0"/>
          <a:chExt cx="0" cy="0"/>
        </a:xfrm>
      </p:grpSpPr>
      <p:sp>
        <p:nvSpPr>
          <p:cNvPr id="7" name="PwC Text"/>
          <p:cNvSpPr txBox="1"/>
          <p:nvPr userDrawn="1"/>
        </p:nvSpPr>
        <p:spPr>
          <a:xfrm>
            <a:off x="642851" y="6454589"/>
            <a:ext cx="332509" cy="94550"/>
          </a:xfrm>
          <a:prstGeom prst="rect">
            <a:avLst/>
          </a:prstGeom>
          <a:noFill/>
        </p:spPr>
        <p:txBody>
          <a:bodyPr vert="horz" wrap="none" lIns="0" tIns="0" rIns="0" bIns="0" rtlCol="0" anchor="t" anchorCtr="0">
            <a:noAutofit/>
          </a:bodyPr>
          <a:lstStyle/>
          <a:p>
            <a:pPr defTabSz="899010">
              <a:lnSpc>
                <a:spcPts val="882"/>
              </a:lnSpc>
            </a:pPr>
            <a:r>
              <a:rPr lang="nl-NL" sz="794" noProof="1" smtClean="0">
                <a:solidFill>
                  <a:srgbClr val="000000"/>
                </a:solidFill>
                <a:cs typeface="Arial" pitchFamily="34" charset="0"/>
              </a:rPr>
              <a:t>PwC</a:t>
            </a:r>
            <a:endParaRPr lang="nl-NL" sz="794" noProof="1">
              <a:solidFill>
                <a:srgbClr val="000000"/>
              </a:solidFill>
              <a:cs typeface="Arial" pitchFamily="34" charset="0"/>
            </a:endParaRPr>
          </a:p>
        </p:txBody>
      </p:sp>
      <p:sp>
        <p:nvSpPr>
          <p:cNvPr id="8" name="Report Date"/>
          <p:cNvSpPr txBox="1"/>
          <p:nvPr userDrawn="1">
            <p:custDataLst>
              <p:tags r:id="rId1"/>
            </p:custDataLst>
          </p:nvPr>
        </p:nvSpPr>
        <p:spPr>
          <a:xfrm>
            <a:off x="11537736" y="6317429"/>
            <a:ext cx="65" cy="122213"/>
          </a:xfrm>
          <a:prstGeom prst="rect">
            <a:avLst/>
          </a:prstGeom>
          <a:noFill/>
        </p:spPr>
        <p:txBody>
          <a:bodyPr wrap="none" lIns="0" tIns="0" rIns="0" bIns="0" rtlCol="0">
            <a:spAutoFit/>
          </a:bodyPr>
          <a:lstStyle/>
          <a:p>
            <a:pPr indent="-242060" algn="r" defTabSz="899010">
              <a:spcAft>
                <a:spcPts val="794"/>
              </a:spcAft>
            </a:pPr>
            <a:endParaRPr lang="nl-NL" sz="794" noProof="1" smtClean="0">
              <a:solidFill>
                <a:srgbClr val="000000"/>
              </a:solidFill>
            </a:endParaRPr>
          </a:p>
        </p:txBody>
      </p:sp>
      <p:sp>
        <p:nvSpPr>
          <p:cNvPr id="12" name="Page Number"/>
          <p:cNvSpPr txBox="1"/>
          <p:nvPr userDrawn="1">
            <p:custDataLst>
              <p:tags r:id="rId2"/>
            </p:custDataLst>
          </p:nvPr>
        </p:nvSpPr>
        <p:spPr>
          <a:xfrm>
            <a:off x="11172306" y="6454588"/>
            <a:ext cx="387927" cy="137160"/>
          </a:xfrm>
          <a:prstGeom prst="rect">
            <a:avLst/>
          </a:prstGeom>
          <a:noFill/>
        </p:spPr>
        <p:txBody>
          <a:bodyPr wrap="none" lIns="0" tIns="0" rIns="0" bIns="0" rtlCol="0">
            <a:noAutofit/>
          </a:bodyPr>
          <a:lstStyle/>
          <a:p>
            <a:pPr algn="r" defTabSz="899010">
              <a:lnSpc>
                <a:spcPts val="882"/>
              </a:lnSpc>
            </a:pPr>
            <a:endParaRPr lang="nl-NL" sz="794" noProof="1" smtClean="0">
              <a:solidFill>
                <a:srgbClr val="000000"/>
              </a:solidFill>
            </a:endParaRPr>
          </a:p>
        </p:txBody>
      </p:sp>
      <p:sp>
        <p:nvSpPr>
          <p:cNvPr id="13" name="HeaderTOCPlaceholder"/>
          <p:cNvSpPr txBox="1"/>
          <p:nvPr userDrawn="1">
            <p:custDataLst>
              <p:tags r:id="rId3"/>
            </p:custDataLst>
          </p:nvPr>
        </p:nvSpPr>
        <p:spPr>
          <a:xfrm>
            <a:off x="4341090" y="621255"/>
            <a:ext cx="7204364" cy="122213"/>
          </a:xfrm>
          <a:prstGeom prst="rect">
            <a:avLst/>
          </a:prstGeom>
          <a:noFill/>
          <a:ln>
            <a:noFill/>
          </a:ln>
        </p:spPr>
        <p:txBody>
          <a:bodyPr wrap="square" lIns="0" tIns="0" rIns="0" bIns="0" rtlCol="0">
            <a:spAutoFit/>
          </a:bodyPr>
          <a:lstStyle/>
          <a:p>
            <a:pPr defTabSz="899010"/>
            <a:endParaRPr lang="nl-NL" sz="794" noProof="1" smtClean="0">
              <a:solidFill>
                <a:srgbClr val="000000"/>
              </a:solidFill>
              <a:cs typeface="Arial" pitchFamily="34" charset="0"/>
            </a:endParaRPr>
          </a:p>
        </p:txBody>
      </p:sp>
      <p:sp>
        <p:nvSpPr>
          <p:cNvPr id="20" name="Presentation Disclaimer" hidden="1"/>
          <p:cNvSpPr txBox="1"/>
          <p:nvPr userDrawn="1">
            <p:custDataLst>
              <p:tags r:id="rId4"/>
            </p:custDataLst>
          </p:nvPr>
        </p:nvSpPr>
        <p:spPr>
          <a:xfrm>
            <a:off x="4344786" y="6317429"/>
            <a:ext cx="65" cy="122213"/>
          </a:xfrm>
          <a:prstGeom prst="rect">
            <a:avLst/>
          </a:prstGeom>
          <a:noFill/>
        </p:spPr>
        <p:txBody>
          <a:bodyPr wrap="none" lIns="0" tIns="0" rIns="0" bIns="0" rtlCol="0" anchor="t" anchorCtr="0">
            <a:spAutoFit/>
          </a:bodyPr>
          <a:lstStyle/>
          <a:p>
            <a:pPr defTabSz="899010"/>
            <a:endParaRPr lang="nl-NL" sz="794" noProof="1" smtClean="0">
              <a:solidFill>
                <a:srgbClr val="000000"/>
              </a:solidFill>
            </a:endParaRPr>
          </a:p>
        </p:txBody>
      </p:sp>
      <p:cxnSp>
        <p:nvCxnSpPr>
          <p:cNvPr id="22" name="Straight Connector 21"/>
          <p:cNvCxnSpPr/>
          <p:nvPr userDrawn="1"/>
        </p:nvCxnSpPr>
        <p:spPr>
          <a:xfrm>
            <a:off x="642851" y="6252882"/>
            <a:ext cx="10906299"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6" name="Section Footer"/>
          <p:cNvSpPr txBox="1"/>
          <p:nvPr userDrawn="1">
            <p:custDataLst>
              <p:tags r:id="rId5"/>
            </p:custDataLst>
          </p:nvPr>
        </p:nvSpPr>
        <p:spPr>
          <a:xfrm>
            <a:off x="642851" y="6317421"/>
            <a:ext cx="3513513" cy="122213"/>
          </a:xfrm>
          <a:prstGeom prst="rect">
            <a:avLst/>
          </a:prstGeom>
          <a:noFill/>
          <a:ln>
            <a:noFill/>
          </a:ln>
        </p:spPr>
        <p:txBody>
          <a:bodyPr wrap="square" lIns="0" tIns="0" rIns="0" bIns="0" rtlCol="0" anchor="b" anchorCtr="0">
            <a:spAutoFit/>
          </a:bodyPr>
          <a:lstStyle/>
          <a:p>
            <a:pPr defTabSz="899010"/>
            <a:endParaRPr lang="nl-NL" sz="794" noProof="1" smtClean="0">
              <a:solidFill>
                <a:srgbClr val="000000"/>
              </a:solidFill>
            </a:endParaRPr>
          </a:p>
        </p:txBody>
      </p:sp>
      <p:sp>
        <p:nvSpPr>
          <p:cNvPr id="10" name="Draft stamp" hidden="1"/>
          <p:cNvSpPr txBox="1"/>
          <p:nvPr userDrawn="1">
            <p:custDataLst>
              <p:tags r:id="rId6"/>
            </p:custDataLst>
          </p:nvPr>
        </p:nvSpPr>
        <p:spPr>
          <a:xfrm>
            <a:off x="4344786" y="6439538"/>
            <a:ext cx="2582487" cy="122213"/>
          </a:xfrm>
          <a:prstGeom prst="rect">
            <a:avLst/>
          </a:prstGeom>
          <a:noFill/>
          <a:ln>
            <a:noFill/>
          </a:ln>
        </p:spPr>
        <p:txBody>
          <a:bodyPr wrap="square" lIns="0" tIns="0" rIns="0" bIns="0" rtlCol="0">
            <a:spAutoFit/>
          </a:bodyPr>
          <a:lstStyle/>
          <a:p>
            <a:pPr defTabSz="899010"/>
            <a:endParaRPr lang="nl-NL" sz="794" noProof="1">
              <a:solidFill>
                <a:srgbClr val="000000"/>
              </a:solidFill>
            </a:endParaRPr>
          </a:p>
        </p:txBody>
      </p:sp>
      <p:sp>
        <p:nvSpPr>
          <p:cNvPr id="6" name="Date/Filepath" hidden="1"/>
          <p:cNvSpPr txBox="1"/>
          <p:nvPr userDrawn="1">
            <p:custDataLst>
              <p:tags r:id="rId7"/>
            </p:custDataLst>
          </p:nvPr>
        </p:nvSpPr>
        <p:spPr>
          <a:xfrm>
            <a:off x="3999350" y="145214"/>
            <a:ext cx="7536873" cy="244426"/>
          </a:xfrm>
          <a:prstGeom prst="rect">
            <a:avLst/>
          </a:prstGeom>
          <a:noFill/>
        </p:spPr>
        <p:txBody>
          <a:bodyPr wrap="square" lIns="0" tIns="0" rIns="0" bIns="0" rtlCol="0" anchor="b" anchorCtr="0">
            <a:spAutoFit/>
          </a:bodyPr>
          <a:lstStyle/>
          <a:p>
            <a:pPr algn="r" defTabSz="899010"/>
            <a:r>
              <a:rPr lang="nl-NL" sz="794" noProof="1" smtClean="0">
                <a:solidFill>
                  <a:srgbClr val="000000"/>
                </a:solidFill>
              </a:rPr>
              <a:t>20-11-2015 \\NLUTRFIL201\L_E_66006_Data_Sustainability$\Other\Projecten\VNG\5. Eindrapportage\Finale klantreis energiebesparing 151118_legenda aangepast.pptx</a:t>
            </a:r>
            <a:endParaRPr lang="nl-NL" sz="794" noProof="1">
              <a:solidFill>
                <a:srgbClr val="000000"/>
              </a:solidFill>
            </a:endParaRPr>
          </a:p>
        </p:txBody>
      </p:sp>
      <p:sp>
        <p:nvSpPr>
          <p:cNvPr id="17" name="Slide Tags" hidden="1"/>
          <p:cNvSpPr txBox="1"/>
          <p:nvPr userDrawn="1">
            <p:custDataLst>
              <p:tags r:id="rId8"/>
            </p:custDataLst>
          </p:nvPr>
        </p:nvSpPr>
        <p:spPr>
          <a:xfrm>
            <a:off x="0" y="201706"/>
            <a:ext cx="1939636" cy="241733"/>
          </a:xfrm>
          <a:prstGeom prst="rect">
            <a:avLst/>
          </a:prstGeom>
          <a:noFill/>
        </p:spPr>
        <p:txBody>
          <a:bodyPr wrap="square" rtlCol="0">
            <a:spAutoFit/>
          </a:bodyPr>
          <a:lstStyle/>
          <a:p>
            <a:pPr defTabSz="899010"/>
            <a:r>
              <a:rPr lang="nl-NL" sz="971" noProof="1" smtClean="0">
                <a:solidFill>
                  <a:srgbClr val="000000"/>
                </a:solidFill>
              </a:rPr>
              <a:t>Slide Tags</a:t>
            </a:r>
            <a:endParaRPr lang="nl-NL" sz="971" noProof="1">
              <a:solidFill>
                <a:srgbClr val="000000"/>
              </a:solidFill>
            </a:endParaRPr>
          </a:p>
        </p:txBody>
      </p:sp>
      <p:cxnSp>
        <p:nvCxnSpPr>
          <p:cNvPr id="15" name="Frame Line"/>
          <p:cNvCxnSpPr/>
          <p:nvPr userDrawn="1"/>
        </p:nvCxnSpPr>
        <p:spPr>
          <a:xfrm flipV="1">
            <a:off x="461818" y="823408"/>
            <a:ext cx="11083639" cy="127059"/>
          </a:xfrm>
          <a:prstGeom prst="bentConnector3">
            <a:avLst>
              <a:gd name="adj1" fmla="val 0"/>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0873460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Section Divider">
    <p:spTree>
      <p:nvGrpSpPr>
        <p:cNvPr id="1" name=""/>
        <p:cNvGrpSpPr/>
        <p:nvPr/>
      </p:nvGrpSpPr>
      <p:grpSpPr>
        <a:xfrm>
          <a:off x="0" y="0"/>
          <a:ext cx="0" cy="0"/>
          <a:chOff x="0" y="0"/>
          <a:chExt cx="0" cy="0"/>
        </a:xfrm>
      </p:grpSpPr>
      <p:sp>
        <p:nvSpPr>
          <p:cNvPr id="13" name="Section Divider Title"/>
          <p:cNvSpPr>
            <a:spLocks noGrp="1"/>
          </p:cNvSpPr>
          <p:nvPr>
            <p:ph type="title" hasCustomPrompt="1"/>
            <p:custDataLst>
              <p:tags r:id="rId1"/>
            </p:custDataLst>
          </p:nvPr>
        </p:nvSpPr>
        <p:spPr>
          <a:xfrm>
            <a:off x="641455" y="886235"/>
            <a:ext cx="3504394" cy="1303525"/>
          </a:xfrm>
        </p:spPr>
        <p:txBody>
          <a:bodyPr wrap="square" tIns="0" bIns="0" anchor="t">
            <a:spAutoFit/>
          </a:bodyPr>
          <a:lstStyle>
            <a:lvl1pPr algn="l">
              <a:defRPr sz="2824" b="1" i="1" cap="none">
                <a:solidFill>
                  <a:schemeClr val="tx2"/>
                </a:solidFill>
              </a:defRPr>
            </a:lvl1pPr>
          </a:lstStyle>
          <a:p>
            <a:r>
              <a:rPr lang="nl-NL" noProof="0" dirty="0" smtClean="0"/>
              <a:t>Click </a:t>
            </a:r>
            <a:r>
              <a:rPr lang="nl-NL" noProof="0" dirty="0" err="1" smtClean="0"/>
              <a:t>to</a:t>
            </a:r>
            <a:r>
              <a:rPr lang="nl-NL" noProof="0" dirty="0" smtClean="0"/>
              <a:t> </a:t>
            </a:r>
            <a:r>
              <a:rPr lang="nl-NL" noProof="0" dirty="0" err="1" smtClean="0"/>
              <a:t>add</a:t>
            </a:r>
            <a:r>
              <a:rPr lang="nl-NL" noProof="0" dirty="0" smtClean="0"/>
              <a:t> </a:t>
            </a:r>
            <a:r>
              <a:rPr lang="nl-NL" noProof="0" dirty="0" err="1" smtClean="0"/>
              <a:t>Section</a:t>
            </a:r>
            <a:r>
              <a:rPr lang="nl-NL" noProof="0" dirty="0" smtClean="0"/>
              <a:t> </a:t>
            </a:r>
            <a:r>
              <a:rPr lang="nl-NL" noProof="0" dirty="0" err="1" smtClean="0"/>
              <a:t>Divider</a:t>
            </a:r>
            <a:r>
              <a:rPr lang="nl-NL" noProof="0" dirty="0" smtClean="0"/>
              <a:t> </a:t>
            </a:r>
            <a:r>
              <a:rPr lang="nl-NL" noProof="0" dirty="0" err="1" smtClean="0"/>
              <a:t>Title</a:t>
            </a:r>
            <a:endParaRPr lang="nl-NL" noProof="0" dirty="0"/>
          </a:p>
        </p:txBody>
      </p:sp>
      <p:sp>
        <p:nvSpPr>
          <p:cNvPr id="25" name="DividerTOCPlaceholder"/>
          <p:cNvSpPr txBox="1"/>
          <p:nvPr userDrawn="1">
            <p:custDataLst>
              <p:tags r:id="rId2"/>
            </p:custDataLst>
          </p:nvPr>
        </p:nvSpPr>
        <p:spPr>
          <a:xfrm>
            <a:off x="4350545" y="908471"/>
            <a:ext cx="7204364" cy="5209941"/>
          </a:xfrm>
          <a:prstGeom prst="rect">
            <a:avLst/>
          </a:prstGeom>
          <a:noFill/>
          <a:ln>
            <a:noFill/>
          </a:ln>
        </p:spPr>
        <p:txBody>
          <a:bodyPr wrap="square" lIns="0" tIns="0" rIns="0" bIns="0" rtlCol="0">
            <a:noAutofit/>
          </a:bodyPr>
          <a:lstStyle/>
          <a:p>
            <a:pPr defTabSz="899010"/>
            <a:endParaRPr lang="nl-NL" sz="971" noProof="1" smtClean="0">
              <a:solidFill>
                <a:srgbClr val="000000"/>
              </a:solidFill>
              <a:latin typeface="Georgia" pitchFamily="18" charset="0"/>
              <a:cs typeface="Arial" pitchFamily="34" charset="0"/>
            </a:endParaRPr>
          </a:p>
        </p:txBody>
      </p:sp>
      <p:sp>
        <p:nvSpPr>
          <p:cNvPr id="18" name="PwC Text"/>
          <p:cNvSpPr txBox="1"/>
          <p:nvPr userDrawn="1"/>
        </p:nvSpPr>
        <p:spPr>
          <a:xfrm>
            <a:off x="642851" y="6454589"/>
            <a:ext cx="332509" cy="94550"/>
          </a:xfrm>
          <a:prstGeom prst="rect">
            <a:avLst/>
          </a:prstGeom>
          <a:noFill/>
        </p:spPr>
        <p:txBody>
          <a:bodyPr vert="horz" wrap="none" lIns="0" tIns="0" rIns="0" bIns="0" rtlCol="0" anchor="t" anchorCtr="0">
            <a:noAutofit/>
          </a:bodyPr>
          <a:lstStyle/>
          <a:p>
            <a:pPr defTabSz="899010">
              <a:lnSpc>
                <a:spcPts val="882"/>
              </a:lnSpc>
            </a:pPr>
            <a:r>
              <a:rPr lang="nl-NL" sz="794" noProof="1" smtClean="0">
                <a:solidFill>
                  <a:srgbClr val="000000"/>
                </a:solidFill>
                <a:cs typeface="Arial" pitchFamily="34" charset="0"/>
              </a:rPr>
              <a:t>PwC</a:t>
            </a:r>
            <a:endParaRPr lang="nl-NL" sz="794" noProof="1">
              <a:solidFill>
                <a:srgbClr val="000000"/>
              </a:solidFill>
              <a:cs typeface="Arial" pitchFamily="34" charset="0"/>
            </a:endParaRPr>
          </a:p>
        </p:txBody>
      </p:sp>
      <p:sp>
        <p:nvSpPr>
          <p:cNvPr id="19" name="Report Date"/>
          <p:cNvSpPr txBox="1"/>
          <p:nvPr userDrawn="1">
            <p:custDataLst>
              <p:tags r:id="rId3"/>
            </p:custDataLst>
          </p:nvPr>
        </p:nvSpPr>
        <p:spPr>
          <a:xfrm>
            <a:off x="11537736" y="6317429"/>
            <a:ext cx="65" cy="122213"/>
          </a:xfrm>
          <a:prstGeom prst="rect">
            <a:avLst/>
          </a:prstGeom>
          <a:noFill/>
        </p:spPr>
        <p:txBody>
          <a:bodyPr wrap="none" lIns="0" tIns="0" rIns="0" bIns="0" rtlCol="0">
            <a:spAutoFit/>
          </a:bodyPr>
          <a:lstStyle/>
          <a:p>
            <a:pPr indent="-242060" algn="r" defTabSz="899010">
              <a:spcAft>
                <a:spcPts val="794"/>
              </a:spcAft>
            </a:pPr>
            <a:endParaRPr lang="nl-NL" sz="794" noProof="1" smtClean="0">
              <a:solidFill>
                <a:srgbClr val="000000"/>
              </a:solidFill>
            </a:endParaRPr>
          </a:p>
        </p:txBody>
      </p:sp>
      <p:sp>
        <p:nvSpPr>
          <p:cNvPr id="23" name="Page Number"/>
          <p:cNvSpPr txBox="1"/>
          <p:nvPr userDrawn="1">
            <p:custDataLst>
              <p:tags r:id="rId4"/>
            </p:custDataLst>
          </p:nvPr>
        </p:nvSpPr>
        <p:spPr>
          <a:xfrm>
            <a:off x="11172306" y="6454588"/>
            <a:ext cx="387927" cy="137160"/>
          </a:xfrm>
          <a:prstGeom prst="rect">
            <a:avLst/>
          </a:prstGeom>
          <a:noFill/>
        </p:spPr>
        <p:txBody>
          <a:bodyPr wrap="none" lIns="0" tIns="0" rIns="0" bIns="0" rtlCol="0">
            <a:noAutofit/>
          </a:bodyPr>
          <a:lstStyle/>
          <a:p>
            <a:pPr algn="r" defTabSz="899010">
              <a:lnSpc>
                <a:spcPts val="882"/>
              </a:lnSpc>
            </a:pPr>
            <a:endParaRPr lang="nl-NL" sz="794" noProof="1" smtClean="0">
              <a:solidFill>
                <a:srgbClr val="000000"/>
              </a:solidFill>
            </a:endParaRPr>
          </a:p>
        </p:txBody>
      </p:sp>
      <p:sp>
        <p:nvSpPr>
          <p:cNvPr id="24" name="HeaderTOCPlaceholder"/>
          <p:cNvSpPr txBox="1"/>
          <p:nvPr userDrawn="1">
            <p:custDataLst>
              <p:tags r:id="rId5"/>
            </p:custDataLst>
          </p:nvPr>
        </p:nvSpPr>
        <p:spPr>
          <a:xfrm>
            <a:off x="4341090" y="621255"/>
            <a:ext cx="7204364" cy="122213"/>
          </a:xfrm>
          <a:prstGeom prst="rect">
            <a:avLst/>
          </a:prstGeom>
          <a:noFill/>
          <a:ln>
            <a:noFill/>
          </a:ln>
        </p:spPr>
        <p:txBody>
          <a:bodyPr wrap="square" lIns="0" tIns="0" rIns="0" bIns="0" rtlCol="0">
            <a:spAutoFit/>
          </a:bodyPr>
          <a:lstStyle/>
          <a:p>
            <a:pPr defTabSz="899010"/>
            <a:endParaRPr lang="nl-NL" sz="794" noProof="1" smtClean="0">
              <a:solidFill>
                <a:srgbClr val="000000"/>
              </a:solidFill>
              <a:cs typeface="Arial" pitchFamily="34" charset="0"/>
            </a:endParaRPr>
          </a:p>
        </p:txBody>
      </p:sp>
      <p:sp>
        <p:nvSpPr>
          <p:cNvPr id="26" name="Presentation Disclaimer" hidden="1"/>
          <p:cNvSpPr txBox="1"/>
          <p:nvPr userDrawn="1">
            <p:custDataLst>
              <p:tags r:id="rId6"/>
            </p:custDataLst>
          </p:nvPr>
        </p:nvSpPr>
        <p:spPr>
          <a:xfrm>
            <a:off x="4344786" y="6317429"/>
            <a:ext cx="65" cy="122213"/>
          </a:xfrm>
          <a:prstGeom prst="rect">
            <a:avLst/>
          </a:prstGeom>
          <a:noFill/>
        </p:spPr>
        <p:txBody>
          <a:bodyPr wrap="none" lIns="0" tIns="0" rIns="0" bIns="0" rtlCol="0" anchor="t" anchorCtr="0">
            <a:spAutoFit/>
          </a:bodyPr>
          <a:lstStyle/>
          <a:p>
            <a:pPr defTabSz="899010"/>
            <a:endParaRPr lang="nl-NL" sz="794" noProof="1" smtClean="0">
              <a:solidFill>
                <a:srgbClr val="000000"/>
              </a:solidFill>
            </a:endParaRPr>
          </a:p>
        </p:txBody>
      </p:sp>
      <p:cxnSp>
        <p:nvCxnSpPr>
          <p:cNvPr id="28" name="Straight Connector 27"/>
          <p:cNvCxnSpPr/>
          <p:nvPr userDrawn="1"/>
        </p:nvCxnSpPr>
        <p:spPr>
          <a:xfrm>
            <a:off x="642851" y="6252882"/>
            <a:ext cx="10906299"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7" name="Section Footer"/>
          <p:cNvSpPr txBox="1"/>
          <p:nvPr userDrawn="1">
            <p:custDataLst>
              <p:tags r:id="rId7"/>
            </p:custDataLst>
          </p:nvPr>
        </p:nvSpPr>
        <p:spPr>
          <a:xfrm>
            <a:off x="642851" y="6317421"/>
            <a:ext cx="3513513" cy="122213"/>
          </a:xfrm>
          <a:prstGeom prst="rect">
            <a:avLst/>
          </a:prstGeom>
          <a:noFill/>
          <a:ln>
            <a:noFill/>
          </a:ln>
        </p:spPr>
        <p:txBody>
          <a:bodyPr wrap="square" lIns="0" tIns="0" rIns="0" bIns="0" rtlCol="0" anchor="b" anchorCtr="0">
            <a:spAutoFit/>
          </a:bodyPr>
          <a:lstStyle/>
          <a:p>
            <a:pPr defTabSz="899010"/>
            <a:endParaRPr lang="nl-NL" sz="794" noProof="1" smtClean="0">
              <a:solidFill>
                <a:srgbClr val="000000"/>
              </a:solidFill>
            </a:endParaRPr>
          </a:p>
        </p:txBody>
      </p:sp>
      <p:sp>
        <p:nvSpPr>
          <p:cNvPr id="29" name="Section Header"/>
          <p:cNvSpPr txBox="1"/>
          <p:nvPr userDrawn="1">
            <p:custDataLst>
              <p:tags r:id="rId8"/>
            </p:custDataLst>
          </p:nvPr>
        </p:nvSpPr>
        <p:spPr>
          <a:xfrm>
            <a:off x="642850" y="621254"/>
            <a:ext cx="3678035" cy="121024"/>
          </a:xfrm>
          <a:prstGeom prst="rect">
            <a:avLst/>
          </a:prstGeom>
          <a:noFill/>
        </p:spPr>
        <p:txBody>
          <a:bodyPr wrap="square" lIns="0" tIns="0" rIns="0" bIns="0" rtlCol="0" anchor="b" anchorCtr="0">
            <a:noAutofit/>
          </a:bodyPr>
          <a:lstStyle/>
          <a:p>
            <a:pPr defTabSz="899010"/>
            <a:endParaRPr lang="nl-NL" sz="794" noProof="1" smtClean="0">
              <a:solidFill>
                <a:srgbClr val="000000"/>
              </a:solidFill>
            </a:endParaRPr>
          </a:p>
        </p:txBody>
      </p:sp>
      <p:sp>
        <p:nvSpPr>
          <p:cNvPr id="21" name="Draft stamp" hidden="1"/>
          <p:cNvSpPr txBox="1"/>
          <p:nvPr userDrawn="1">
            <p:custDataLst>
              <p:tags r:id="rId9"/>
            </p:custDataLst>
          </p:nvPr>
        </p:nvSpPr>
        <p:spPr>
          <a:xfrm>
            <a:off x="4344786" y="6439538"/>
            <a:ext cx="2582487" cy="122213"/>
          </a:xfrm>
          <a:prstGeom prst="rect">
            <a:avLst/>
          </a:prstGeom>
          <a:noFill/>
          <a:ln>
            <a:noFill/>
          </a:ln>
        </p:spPr>
        <p:txBody>
          <a:bodyPr wrap="square" lIns="0" tIns="0" rIns="0" bIns="0" rtlCol="0">
            <a:spAutoFit/>
          </a:bodyPr>
          <a:lstStyle/>
          <a:p>
            <a:pPr defTabSz="899010"/>
            <a:endParaRPr lang="nl-NL" sz="794" noProof="1">
              <a:solidFill>
                <a:srgbClr val="000000"/>
              </a:solidFill>
            </a:endParaRPr>
          </a:p>
        </p:txBody>
      </p:sp>
      <p:sp>
        <p:nvSpPr>
          <p:cNvPr id="14" name="Date/Filepath" hidden="1"/>
          <p:cNvSpPr txBox="1"/>
          <p:nvPr userDrawn="1">
            <p:custDataLst>
              <p:tags r:id="rId10"/>
            </p:custDataLst>
          </p:nvPr>
        </p:nvSpPr>
        <p:spPr>
          <a:xfrm>
            <a:off x="3999350" y="145214"/>
            <a:ext cx="7536873" cy="244426"/>
          </a:xfrm>
          <a:prstGeom prst="rect">
            <a:avLst/>
          </a:prstGeom>
          <a:noFill/>
        </p:spPr>
        <p:txBody>
          <a:bodyPr wrap="square" lIns="0" tIns="0" rIns="0" bIns="0" rtlCol="0" anchor="b" anchorCtr="0">
            <a:spAutoFit/>
          </a:bodyPr>
          <a:lstStyle/>
          <a:p>
            <a:pPr algn="r" defTabSz="899010"/>
            <a:r>
              <a:rPr lang="nl-NL" sz="794" noProof="1" smtClean="0">
                <a:solidFill>
                  <a:srgbClr val="000000"/>
                </a:solidFill>
              </a:rPr>
              <a:t>20-11-2015 \\NLUTRFIL201\L_E_66006_Data_Sustainability$\Other\Projecten\VNG\5. Eindrapportage\Finale klantreis energiebesparing 151118_legenda aangepast.pptx</a:t>
            </a:r>
            <a:endParaRPr lang="nl-NL" sz="794" noProof="1">
              <a:solidFill>
                <a:srgbClr val="000000"/>
              </a:solidFill>
            </a:endParaRPr>
          </a:p>
        </p:txBody>
      </p:sp>
      <p:sp>
        <p:nvSpPr>
          <p:cNvPr id="11" name="Slide Tags" hidden="1"/>
          <p:cNvSpPr txBox="1"/>
          <p:nvPr userDrawn="1">
            <p:custDataLst>
              <p:tags r:id="rId11"/>
            </p:custDataLst>
          </p:nvPr>
        </p:nvSpPr>
        <p:spPr>
          <a:xfrm>
            <a:off x="0" y="201706"/>
            <a:ext cx="1939636" cy="241733"/>
          </a:xfrm>
          <a:prstGeom prst="rect">
            <a:avLst/>
          </a:prstGeom>
          <a:noFill/>
        </p:spPr>
        <p:txBody>
          <a:bodyPr wrap="square" rtlCol="0">
            <a:spAutoFit/>
          </a:bodyPr>
          <a:lstStyle/>
          <a:p>
            <a:pPr defTabSz="899010"/>
            <a:r>
              <a:rPr lang="nl-NL" sz="971" noProof="1" smtClean="0">
                <a:solidFill>
                  <a:srgbClr val="000000"/>
                </a:solidFill>
              </a:rPr>
              <a:t>Slide Tags</a:t>
            </a:r>
            <a:endParaRPr lang="nl-NL" sz="971" noProof="1">
              <a:solidFill>
                <a:srgbClr val="000000"/>
              </a:solidFill>
            </a:endParaRPr>
          </a:p>
        </p:txBody>
      </p:sp>
      <p:cxnSp>
        <p:nvCxnSpPr>
          <p:cNvPr id="20" name="Frame Line"/>
          <p:cNvCxnSpPr/>
          <p:nvPr userDrawn="1"/>
        </p:nvCxnSpPr>
        <p:spPr>
          <a:xfrm flipV="1">
            <a:off x="461818" y="823408"/>
            <a:ext cx="11083639" cy="127059"/>
          </a:xfrm>
          <a:prstGeom prst="bentConnector3">
            <a:avLst>
              <a:gd name="adj1" fmla="val 0"/>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0578230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Appendix Divider">
    <p:spTree>
      <p:nvGrpSpPr>
        <p:cNvPr id="1" name=""/>
        <p:cNvGrpSpPr/>
        <p:nvPr/>
      </p:nvGrpSpPr>
      <p:grpSpPr>
        <a:xfrm>
          <a:off x="0" y="0"/>
          <a:ext cx="0" cy="0"/>
          <a:chOff x="0" y="0"/>
          <a:chExt cx="0" cy="0"/>
        </a:xfrm>
      </p:grpSpPr>
      <p:sp>
        <p:nvSpPr>
          <p:cNvPr id="2" name="Appendix Divider Title"/>
          <p:cNvSpPr>
            <a:spLocks noGrp="1"/>
          </p:cNvSpPr>
          <p:nvPr>
            <p:ph type="title" hasCustomPrompt="1"/>
            <p:custDataLst>
              <p:tags r:id="rId1"/>
            </p:custDataLst>
          </p:nvPr>
        </p:nvSpPr>
        <p:spPr>
          <a:xfrm>
            <a:off x="642850" y="886235"/>
            <a:ext cx="3513514" cy="1303525"/>
          </a:xfrm>
        </p:spPr>
        <p:txBody>
          <a:bodyPr wrap="square" tIns="0" bIns="0" anchor="t">
            <a:spAutoFit/>
          </a:bodyPr>
          <a:lstStyle>
            <a:lvl1pPr algn="l">
              <a:defRPr sz="2824" b="1" i="1" cap="none" baseline="0">
                <a:latin typeface="+mj-lt"/>
              </a:defRPr>
            </a:lvl1pPr>
          </a:lstStyle>
          <a:p>
            <a:r>
              <a:rPr lang="nl-NL" noProof="0" dirty="0" smtClean="0"/>
              <a:t>Click </a:t>
            </a:r>
            <a:r>
              <a:rPr lang="nl-NL" noProof="0" dirty="0" err="1" smtClean="0"/>
              <a:t>to</a:t>
            </a:r>
            <a:r>
              <a:rPr lang="nl-NL" noProof="0" dirty="0" smtClean="0"/>
              <a:t> </a:t>
            </a:r>
            <a:r>
              <a:rPr lang="nl-NL" noProof="0" dirty="0" err="1" smtClean="0"/>
              <a:t>add</a:t>
            </a:r>
            <a:r>
              <a:rPr lang="nl-NL" noProof="0" dirty="0" smtClean="0"/>
              <a:t> Appendix </a:t>
            </a:r>
            <a:r>
              <a:rPr lang="nl-NL" noProof="0" dirty="0" err="1" smtClean="0"/>
              <a:t>Divider</a:t>
            </a:r>
            <a:r>
              <a:rPr lang="nl-NL" noProof="0" dirty="0" smtClean="0"/>
              <a:t> </a:t>
            </a:r>
            <a:r>
              <a:rPr lang="nl-NL" noProof="0" dirty="0" err="1" smtClean="0"/>
              <a:t>Title</a:t>
            </a:r>
            <a:endParaRPr lang="nl-NL" noProof="0" dirty="0"/>
          </a:p>
        </p:txBody>
      </p:sp>
      <p:sp>
        <p:nvSpPr>
          <p:cNvPr id="18" name="DividerTOCPlaceholder"/>
          <p:cNvSpPr txBox="1"/>
          <p:nvPr userDrawn="1">
            <p:custDataLst>
              <p:tags r:id="rId2"/>
            </p:custDataLst>
          </p:nvPr>
        </p:nvSpPr>
        <p:spPr>
          <a:xfrm>
            <a:off x="4350545" y="908470"/>
            <a:ext cx="7204364" cy="5209412"/>
          </a:xfrm>
          <a:prstGeom prst="rect">
            <a:avLst/>
          </a:prstGeom>
          <a:noFill/>
          <a:ln>
            <a:noFill/>
          </a:ln>
        </p:spPr>
        <p:txBody>
          <a:bodyPr wrap="square" lIns="0" tIns="0" rIns="0" bIns="0" rtlCol="0">
            <a:noAutofit/>
          </a:bodyPr>
          <a:lstStyle/>
          <a:p>
            <a:pPr defTabSz="899010"/>
            <a:endParaRPr lang="nl-NL" sz="971" noProof="1" smtClean="0">
              <a:solidFill>
                <a:srgbClr val="000000"/>
              </a:solidFill>
              <a:latin typeface="Georgia" pitchFamily="18" charset="0"/>
              <a:cs typeface="Arial" pitchFamily="34" charset="0"/>
            </a:endParaRPr>
          </a:p>
        </p:txBody>
      </p:sp>
      <p:sp>
        <p:nvSpPr>
          <p:cNvPr id="20" name="PwC Text"/>
          <p:cNvSpPr txBox="1"/>
          <p:nvPr userDrawn="1"/>
        </p:nvSpPr>
        <p:spPr>
          <a:xfrm>
            <a:off x="642851" y="6454589"/>
            <a:ext cx="332509" cy="94550"/>
          </a:xfrm>
          <a:prstGeom prst="rect">
            <a:avLst/>
          </a:prstGeom>
          <a:noFill/>
        </p:spPr>
        <p:txBody>
          <a:bodyPr vert="horz" wrap="none" lIns="0" tIns="0" rIns="0" bIns="0" rtlCol="0" anchor="t" anchorCtr="0">
            <a:noAutofit/>
          </a:bodyPr>
          <a:lstStyle/>
          <a:p>
            <a:pPr defTabSz="899010">
              <a:lnSpc>
                <a:spcPts val="882"/>
              </a:lnSpc>
            </a:pPr>
            <a:r>
              <a:rPr lang="nl-NL" sz="794" noProof="1" smtClean="0">
                <a:solidFill>
                  <a:srgbClr val="000000"/>
                </a:solidFill>
                <a:cs typeface="Arial" pitchFamily="34" charset="0"/>
              </a:rPr>
              <a:t>PwC</a:t>
            </a:r>
            <a:endParaRPr lang="nl-NL" sz="794" noProof="1">
              <a:solidFill>
                <a:srgbClr val="000000"/>
              </a:solidFill>
              <a:cs typeface="Arial" pitchFamily="34" charset="0"/>
            </a:endParaRPr>
          </a:p>
        </p:txBody>
      </p:sp>
      <p:sp>
        <p:nvSpPr>
          <p:cNvPr id="21" name="Report Date"/>
          <p:cNvSpPr txBox="1"/>
          <p:nvPr userDrawn="1">
            <p:custDataLst>
              <p:tags r:id="rId3"/>
            </p:custDataLst>
          </p:nvPr>
        </p:nvSpPr>
        <p:spPr>
          <a:xfrm>
            <a:off x="11537736" y="6317429"/>
            <a:ext cx="65" cy="122213"/>
          </a:xfrm>
          <a:prstGeom prst="rect">
            <a:avLst/>
          </a:prstGeom>
          <a:noFill/>
        </p:spPr>
        <p:txBody>
          <a:bodyPr wrap="none" lIns="0" tIns="0" rIns="0" bIns="0" rtlCol="0">
            <a:spAutoFit/>
          </a:bodyPr>
          <a:lstStyle/>
          <a:p>
            <a:pPr indent="-242060" algn="r" defTabSz="899010">
              <a:spcAft>
                <a:spcPts val="794"/>
              </a:spcAft>
            </a:pPr>
            <a:endParaRPr lang="nl-NL" sz="794" noProof="1" smtClean="0">
              <a:solidFill>
                <a:srgbClr val="000000"/>
              </a:solidFill>
            </a:endParaRPr>
          </a:p>
        </p:txBody>
      </p:sp>
      <p:sp>
        <p:nvSpPr>
          <p:cNvPr id="25" name="Page Number"/>
          <p:cNvSpPr txBox="1"/>
          <p:nvPr userDrawn="1">
            <p:custDataLst>
              <p:tags r:id="rId4"/>
            </p:custDataLst>
          </p:nvPr>
        </p:nvSpPr>
        <p:spPr>
          <a:xfrm>
            <a:off x="11172306" y="6454588"/>
            <a:ext cx="387927" cy="137160"/>
          </a:xfrm>
          <a:prstGeom prst="rect">
            <a:avLst/>
          </a:prstGeom>
          <a:noFill/>
        </p:spPr>
        <p:txBody>
          <a:bodyPr wrap="none" lIns="0" tIns="0" rIns="0" bIns="0" rtlCol="0">
            <a:noAutofit/>
          </a:bodyPr>
          <a:lstStyle/>
          <a:p>
            <a:pPr algn="r" defTabSz="899010">
              <a:lnSpc>
                <a:spcPts val="882"/>
              </a:lnSpc>
            </a:pPr>
            <a:endParaRPr lang="nl-NL" sz="794" noProof="1" smtClean="0">
              <a:solidFill>
                <a:srgbClr val="000000"/>
              </a:solidFill>
            </a:endParaRPr>
          </a:p>
        </p:txBody>
      </p:sp>
      <p:sp>
        <p:nvSpPr>
          <p:cNvPr id="26" name="HeaderTOCPlaceholder"/>
          <p:cNvSpPr txBox="1"/>
          <p:nvPr userDrawn="1">
            <p:custDataLst>
              <p:tags r:id="rId5"/>
            </p:custDataLst>
          </p:nvPr>
        </p:nvSpPr>
        <p:spPr>
          <a:xfrm>
            <a:off x="4341090" y="621255"/>
            <a:ext cx="7204364" cy="122213"/>
          </a:xfrm>
          <a:prstGeom prst="rect">
            <a:avLst/>
          </a:prstGeom>
          <a:noFill/>
          <a:ln>
            <a:noFill/>
          </a:ln>
        </p:spPr>
        <p:txBody>
          <a:bodyPr wrap="square" lIns="0" tIns="0" rIns="0" bIns="0" rtlCol="0">
            <a:spAutoFit/>
          </a:bodyPr>
          <a:lstStyle/>
          <a:p>
            <a:pPr defTabSz="899010"/>
            <a:endParaRPr lang="nl-NL" sz="794" noProof="1" smtClean="0">
              <a:solidFill>
                <a:srgbClr val="000000"/>
              </a:solidFill>
              <a:cs typeface="Arial" pitchFamily="34" charset="0"/>
            </a:endParaRPr>
          </a:p>
        </p:txBody>
      </p:sp>
      <p:sp>
        <p:nvSpPr>
          <p:cNvPr id="27" name="Presentation Disclaimer" hidden="1"/>
          <p:cNvSpPr txBox="1"/>
          <p:nvPr userDrawn="1">
            <p:custDataLst>
              <p:tags r:id="rId6"/>
            </p:custDataLst>
          </p:nvPr>
        </p:nvSpPr>
        <p:spPr>
          <a:xfrm>
            <a:off x="4344786" y="6317429"/>
            <a:ext cx="65" cy="122213"/>
          </a:xfrm>
          <a:prstGeom prst="rect">
            <a:avLst/>
          </a:prstGeom>
          <a:noFill/>
        </p:spPr>
        <p:txBody>
          <a:bodyPr wrap="none" lIns="0" tIns="0" rIns="0" bIns="0" rtlCol="0" anchor="t" anchorCtr="0">
            <a:spAutoFit/>
          </a:bodyPr>
          <a:lstStyle/>
          <a:p>
            <a:pPr defTabSz="899010"/>
            <a:endParaRPr lang="nl-NL" sz="794" noProof="1" smtClean="0">
              <a:solidFill>
                <a:srgbClr val="000000"/>
              </a:solidFill>
            </a:endParaRPr>
          </a:p>
        </p:txBody>
      </p:sp>
      <p:cxnSp>
        <p:nvCxnSpPr>
          <p:cNvPr id="29" name="Straight Connector 28"/>
          <p:cNvCxnSpPr/>
          <p:nvPr userDrawn="1"/>
        </p:nvCxnSpPr>
        <p:spPr>
          <a:xfrm>
            <a:off x="642851" y="6252882"/>
            <a:ext cx="10906299"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30" name="Section Footer"/>
          <p:cNvSpPr txBox="1"/>
          <p:nvPr userDrawn="1">
            <p:custDataLst>
              <p:tags r:id="rId7"/>
            </p:custDataLst>
          </p:nvPr>
        </p:nvSpPr>
        <p:spPr>
          <a:xfrm>
            <a:off x="642851" y="6317421"/>
            <a:ext cx="3513513" cy="122213"/>
          </a:xfrm>
          <a:prstGeom prst="rect">
            <a:avLst/>
          </a:prstGeom>
          <a:noFill/>
          <a:ln>
            <a:noFill/>
          </a:ln>
        </p:spPr>
        <p:txBody>
          <a:bodyPr wrap="square" lIns="0" tIns="0" rIns="0" bIns="0" rtlCol="0" anchor="b" anchorCtr="0">
            <a:spAutoFit/>
          </a:bodyPr>
          <a:lstStyle/>
          <a:p>
            <a:pPr defTabSz="899010"/>
            <a:endParaRPr lang="nl-NL" sz="794" noProof="1" smtClean="0">
              <a:solidFill>
                <a:srgbClr val="000000"/>
              </a:solidFill>
            </a:endParaRPr>
          </a:p>
        </p:txBody>
      </p:sp>
      <p:sp>
        <p:nvSpPr>
          <p:cNvPr id="19" name="Section Header"/>
          <p:cNvSpPr txBox="1"/>
          <p:nvPr userDrawn="1">
            <p:custDataLst>
              <p:tags r:id="rId8"/>
            </p:custDataLst>
          </p:nvPr>
        </p:nvSpPr>
        <p:spPr>
          <a:xfrm>
            <a:off x="642850" y="621254"/>
            <a:ext cx="3678035" cy="121024"/>
          </a:xfrm>
          <a:prstGeom prst="rect">
            <a:avLst/>
          </a:prstGeom>
          <a:noFill/>
        </p:spPr>
        <p:txBody>
          <a:bodyPr wrap="square" lIns="0" tIns="0" rIns="0" bIns="0" rtlCol="0" anchor="b" anchorCtr="0">
            <a:noAutofit/>
          </a:bodyPr>
          <a:lstStyle/>
          <a:p>
            <a:pPr defTabSz="899010"/>
            <a:endParaRPr lang="nl-NL" sz="794" noProof="1" smtClean="0">
              <a:solidFill>
                <a:srgbClr val="000000"/>
              </a:solidFill>
            </a:endParaRPr>
          </a:p>
        </p:txBody>
      </p:sp>
      <p:sp>
        <p:nvSpPr>
          <p:cNvPr id="23" name="Draft stamp" hidden="1"/>
          <p:cNvSpPr txBox="1"/>
          <p:nvPr userDrawn="1">
            <p:custDataLst>
              <p:tags r:id="rId9"/>
            </p:custDataLst>
          </p:nvPr>
        </p:nvSpPr>
        <p:spPr>
          <a:xfrm>
            <a:off x="4344786" y="6439538"/>
            <a:ext cx="2582487" cy="122213"/>
          </a:xfrm>
          <a:prstGeom prst="rect">
            <a:avLst/>
          </a:prstGeom>
          <a:noFill/>
          <a:ln>
            <a:noFill/>
          </a:ln>
        </p:spPr>
        <p:txBody>
          <a:bodyPr wrap="square" lIns="0" tIns="0" rIns="0" bIns="0" rtlCol="0">
            <a:spAutoFit/>
          </a:bodyPr>
          <a:lstStyle/>
          <a:p>
            <a:pPr defTabSz="899010"/>
            <a:endParaRPr lang="nl-NL" sz="794" noProof="1">
              <a:solidFill>
                <a:srgbClr val="000000"/>
              </a:solidFill>
            </a:endParaRPr>
          </a:p>
        </p:txBody>
      </p:sp>
      <p:sp>
        <p:nvSpPr>
          <p:cNvPr id="17" name="Date/Filepath" hidden="1"/>
          <p:cNvSpPr txBox="1"/>
          <p:nvPr userDrawn="1">
            <p:custDataLst>
              <p:tags r:id="rId10"/>
            </p:custDataLst>
          </p:nvPr>
        </p:nvSpPr>
        <p:spPr>
          <a:xfrm>
            <a:off x="3999350" y="145214"/>
            <a:ext cx="7536873" cy="244426"/>
          </a:xfrm>
          <a:prstGeom prst="rect">
            <a:avLst/>
          </a:prstGeom>
          <a:noFill/>
        </p:spPr>
        <p:txBody>
          <a:bodyPr wrap="square" lIns="0" tIns="0" rIns="0" bIns="0" rtlCol="0" anchor="b" anchorCtr="0">
            <a:spAutoFit/>
          </a:bodyPr>
          <a:lstStyle/>
          <a:p>
            <a:pPr algn="r" defTabSz="899010"/>
            <a:r>
              <a:rPr lang="nl-NL" sz="794" noProof="1" smtClean="0">
                <a:solidFill>
                  <a:srgbClr val="000000"/>
                </a:solidFill>
              </a:rPr>
              <a:t>20-11-2015 \\NLUTRFIL201\L_E_66006_Data_Sustainability$\Other\Projecten\VNG\5. Eindrapportage\Finale klantreis energiebesparing 151118_legenda aangepast.pptx</a:t>
            </a:r>
            <a:endParaRPr lang="nl-NL" sz="794" noProof="1">
              <a:solidFill>
                <a:srgbClr val="000000"/>
              </a:solidFill>
            </a:endParaRPr>
          </a:p>
        </p:txBody>
      </p:sp>
      <p:sp>
        <p:nvSpPr>
          <p:cNvPr id="16" name="Slide Tags" hidden="1"/>
          <p:cNvSpPr txBox="1"/>
          <p:nvPr userDrawn="1">
            <p:custDataLst>
              <p:tags r:id="rId11"/>
            </p:custDataLst>
          </p:nvPr>
        </p:nvSpPr>
        <p:spPr>
          <a:xfrm>
            <a:off x="0" y="201706"/>
            <a:ext cx="1939636" cy="241733"/>
          </a:xfrm>
          <a:prstGeom prst="rect">
            <a:avLst/>
          </a:prstGeom>
          <a:noFill/>
        </p:spPr>
        <p:txBody>
          <a:bodyPr wrap="square" rtlCol="0">
            <a:spAutoFit/>
          </a:bodyPr>
          <a:lstStyle/>
          <a:p>
            <a:pPr defTabSz="899010"/>
            <a:r>
              <a:rPr lang="nl-NL" sz="971" noProof="1" smtClean="0">
                <a:solidFill>
                  <a:srgbClr val="000000"/>
                </a:solidFill>
              </a:rPr>
              <a:t>Slide Tags</a:t>
            </a:r>
            <a:endParaRPr lang="nl-NL" sz="971" noProof="1">
              <a:solidFill>
                <a:srgbClr val="000000"/>
              </a:solidFill>
            </a:endParaRPr>
          </a:p>
        </p:txBody>
      </p:sp>
      <p:cxnSp>
        <p:nvCxnSpPr>
          <p:cNvPr id="28" name="Frame Line"/>
          <p:cNvCxnSpPr/>
          <p:nvPr userDrawn="1"/>
        </p:nvCxnSpPr>
        <p:spPr>
          <a:xfrm flipV="1">
            <a:off x="461818" y="823408"/>
            <a:ext cx="11083639" cy="127059"/>
          </a:xfrm>
          <a:prstGeom prst="bentConnector3">
            <a:avLst>
              <a:gd name="adj1" fmla="val 0"/>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8593436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At a glance">
    <p:spTree>
      <p:nvGrpSpPr>
        <p:cNvPr id="1" name=""/>
        <p:cNvGrpSpPr/>
        <p:nvPr/>
      </p:nvGrpSpPr>
      <p:grpSpPr>
        <a:xfrm>
          <a:off x="0" y="0"/>
          <a:ext cx="0" cy="0"/>
          <a:chOff x="0" y="0"/>
          <a:chExt cx="0" cy="0"/>
        </a:xfrm>
      </p:grpSpPr>
      <p:sp>
        <p:nvSpPr>
          <p:cNvPr id="13" name="Banner"/>
          <p:cNvSpPr>
            <a:spLocks noGrp="1"/>
          </p:cNvSpPr>
          <p:nvPr>
            <p:ph type="title" hasCustomPrompt="1"/>
          </p:nvPr>
        </p:nvSpPr>
        <p:spPr>
          <a:xfrm>
            <a:off x="642851" y="941294"/>
            <a:ext cx="3513513" cy="742278"/>
          </a:xfrm>
        </p:spPr>
        <p:txBody>
          <a:bodyPr wrap="square" tIns="0" bIns="0" anchor="t">
            <a:noAutofit/>
          </a:bodyPr>
          <a:lstStyle>
            <a:lvl1pPr algn="l">
              <a:defRPr sz="1324" b="1" i="0" cap="none">
                <a:solidFill>
                  <a:schemeClr val="tx2"/>
                </a:solidFill>
              </a:defRPr>
            </a:lvl1pPr>
          </a:lstStyle>
          <a:p>
            <a:r>
              <a:rPr lang="nl-NL" noProof="0" dirty="0" smtClean="0"/>
              <a:t>At a </a:t>
            </a:r>
            <a:r>
              <a:rPr lang="nl-NL" noProof="0" dirty="0" err="1" smtClean="0"/>
              <a:t>glance</a:t>
            </a:r>
            <a:endParaRPr lang="nl-NL" noProof="0" dirty="0"/>
          </a:p>
        </p:txBody>
      </p:sp>
      <p:sp>
        <p:nvSpPr>
          <p:cNvPr id="17" name="Text Placeholder"/>
          <p:cNvSpPr>
            <a:spLocks noGrp="1"/>
          </p:cNvSpPr>
          <p:nvPr>
            <p:ph type="body" sz="quarter" idx="30" hasCustomPrompt="1"/>
          </p:nvPr>
        </p:nvSpPr>
        <p:spPr>
          <a:xfrm>
            <a:off x="4346182" y="941293"/>
            <a:ext cx="7202967" cy="742278"/>
          </a:xfrm>
        </p:spPr>
        <p:txBody>
          <a:bodyPr vert="horz" lIns="0" tIns="0" rIns="0" bIns="0" rtlCol="0">
            <a:noAutofit/>
          </a:bodyPr>
          <a:lstStyle>
            <a:lvl1pPr marL="0" marR="0" indent="0" algn="l" defTabSz="899010" rtl="0" eaLnBrk="1" fontAlgn="base" latinLnBrk="0" hangingPunct="1">
              <a:lnSpc>
                <a:spcPct val="100000"/>
              </a:lnSpc>
              <a:spcBef>
                <a:spcPct val="0"/>
              </a:spcBef>
              <a:spcAft>
                <a:spcPts val="0"/>
              </a:spcAft>
              <a:buClr>
                <a:srgbClr val="000000"/>
              </a:buClr>
              <a:buSzTx/>
              <a:buFont typeface="Wingdings" pitchFamily="2" charset="2"/>
              <a:buNone/>
              <a:tabLst/>
              <a:defRPr lang="en-GB" sz="971" b="0" i="1" kern="1200" noProof="0" dirty="0" smtClean="0">
                <a:solidFill>
                  <a:schemeClr val="tx2"/>
                </a:solidFill>
                <a:latin typeface="Georgia" pitchFamily="18" charset="0"/>
                <a:ea typeface="+mn-ea"/>
                <a:cs typeface="+mn-cs"/>
              </a:defRPr>
            </a:lvl1pPr>
          </a:lstStyle>
          <a:p>
            <a:pPr lvl="0" algn="l" defTabSz="899010" rtl="0" eaLnBrk="1" latinLnBrk="0" hangingPunct="1">
              <a:spcBef>
                <a:spcPct val="0"/>
              </a:spcBef>
              <a:buNone/>
            </a:pPr>
            <a:r>
              <a:rPr lang="nl-NL" dirty="0" err="1" smtClean="0"/>
              <a:t>PwC</a:t>
            </a:r>
            <a:r>
              <a:rPr lang="nl-NL" dirty="0" smtClean="0"/>
              <a:t> view – </a:t>
            </a:r>
            <a:r>
              <a:rPr lang="nl-NL" dirty="0" err="1" smtClean="0"/>
              <a:t>Insert</a:t>
            </a:r>
            <a:r>
              <a:rPr lang="nl-NL" dirty="0" smtClean="0"/>
              <a:t> </a:t>
            </a:r>
            <a:r>
              <a:rPr lang="nl-NL" dirty="0" err="1" smtClean="0"/>
              <a:t>text</a:t>
            </a:r>
            <a:r>
              <a:rPr lang="nl-NL" dirty="0" smtClean="0"/>
              <a:t> </a:t>
            </a:r>
            <a:r>
              <a:rPr lang="nl-NL" dirty="0" err="1" smtClean="0"/>
              <a:t>here</a:t>
            </a:r>
            <a:endParaRPr lang="nl-NL" dirty="0" smtClean="0"/>
          </a:p>
        </p:txBody>
      </p:sp>
      <p:sp>
        <p:nvSpPr>
          <p:cNvPr id="18" name="PwC Text"/>
          <p:cNvSpPr txBox="1"/>
          <p:nvPr userDrawn="1"/>
        </p:nvSpPr>
        <p:spPr>
          <a:xfrm>
            <a:off x="642851" y="6454589"/>
            <a:ext cx="332509" cy="94550"/>
          </a:xfrm>
          <a:prstGeom prst="rect">
            <a:avLst/>
          </a:prstGeom>
          <a:noFill/>
        </p:spPr>
        <p:txBody>
          <a:bodyPr vert="horz" wrap="none" lIns="0" tIns="0" rIns="0" bIns="0" rtlCol="0" anchor="t" anchorCtr="0">
            <a:noAutofit/>
          </a:bodyPr>
          <a:lstStyle/>
          <a:p>
            <a:pPr defTabSz="899010">
              <a:lnSpc>
                <a:spcPts val="882"/>
              </a:lnSpc>
            </a:pPr>
            <a:r>
              <a:rPr lang="nl-NL" sz="794" noProof="1" smtClean="0">
                <a:solidFill>
                  <a:srgbClr val="000000"/>
                </a:solidFill>
                <a:cs typeface="Arial" pitchFamily="34" charset="0"/>
              </a:rPr>
              <a:t>PwC</a:t>
            </a:r>
            <a:endParaRPr lang="nl-NL" sz="794" noProof="1">
              <a:solidFill>
                <a:srgbClr val="000000"/>
              </a:solidFill>
              <a:cs typeface="Arial" pitchFamily="34" charset="0"/>
            </a:endParaRPr>
          </a:p>
        </p:txBody>
      </p:sp>
      <p:sp>
        <p:nvSpPr>
          <p:cNvPr id="19" name="Report Date"/>
          <p:cNvSpPr txBox="1"/>
          <p:nvPr userDrawn="1">
            <p:custDataLst>
              <p:tags r:id="rId1"/>
            </p:custDataLst>
          </p:nvPr>
        </p:nvSpPr>
        <p:spPr>
          <a:xfrm>
            <a:off x="11537736" y="6317429"/>
            <a:ext cx="65" cy="122213"/>
          </a:xfrm>
          <a:prstGeom prst="rect">
            <a:avLst/>
          </a:prstGeom>
          <a:noFill/>
        </p:spPr>
        <p:txBody>
          <a:bodyPr wrap="none" lIns="0" tIns="0" rIns="0" bIns="0" rtlCol="0">
            <a:spAutoFit/>
          </a:bodyPr>
          <a:lstStyle/>
          <a:p>
            <a:pPr indent="-242060" algn="r" defTabSz="899010">
              <a:spcAft>
                <a:spcPts val="794"/>
              </a:spcAft>
            </a:pPr>
            <a:endParaRPr lang="nl-NL" sz="794" noProof="1" smtClean="0">
              <a:solidFill>
                <a:srgbClr val="000000"/>
              </a:solidFill>
            </a:endParaRPr>
          </a:p>
        </p:txBody>
      </p:sp>
      <p:sp>
        <p:nvSpPr>
          <p:cNvPr id="23" name="Page Number"/>
          <p:cNvSpPr txBox="1"/>
          <p:nvPr userDrawn="1">
            <p:custDataLst>
              <p:tags r:id="rId2"/>
            </p:custDataLst>
          </p:nvPr>
        </p:nvSpPr>
        <p:spPr>
          <a:xfrm>
            <a:off x="11172306" y="6454588"/>
            <a:ext cx="387927" cy="137160"/>
          </a:xfrm>
          <a:prstGeom prst="rect">
            <a:avLst/>
          </a:prstGeom>
          <a:noFill/>
        </p:spPr>
        <p:txBody>
          <a:bodyPr wrap="none" lIns="0" tIns="0" rIns="0" bIns="0" rtlCol="0">
            <a:noAutofit/>
          </a:bodyPr>
          <a:lstStyle/>
          <a:p>
            <a:pPr algn="r" defTabSz="899010">
              <a:lnSpc>
                <a:spcPts val="882"/>
              </a:lnSpc>
            </a:pPr>
            <a:endParaRPr lang="nl-NL" sz="794" noProof="1" smtClean="0">
              <a:solidFill>
                <a:srgbClr val="000000"/>
              </a:solidFill>
            </a:endParaRPr>
          </a:p>
        </p:txBody>
      </p:sp>
      <p:sp>
        <p:nvSpPr>
          <p:cNvPr id="26" name="Presentation Disclaimer" hidden="1"/>
          <p:cNvSpPr txBox="1"/>
          <p:nvPr userDrawn="1">
            <p:custDataLst>
              <p:tags r:id="rId3"/>
            </p:custDataLst>
          </p:nvPr>
        </p:nvSpPr>
        <p:spPr>
          <a:xfrm>
            <a:off x="4344786" y="6317429"/>
            <a:ext cx="65" cy="122213"/>
          </a:xfrm>
          <a:prstGeom prst="rect">
            <a:avLst/>
          </a:prstGeom>
          <a:noFill/>
        </p:spPr>
        <p:txBody>
          <a:bodyPr wrap="none" lIns="0" tIns="0" rIns="0" bIns="0" rtlCol="0" anchor="t" anchorCtr="0">
            <a:spAutoFit/>
          </a:bodyPr>
          <a:lstStyle/>
          <a:p>
            <a:pPr defTabSz="899010"/>
            <a:endParaRPr lang="nl-NL" sz="794" noProof="1" smtClean="0">
              <a:solidFill>
                <a:srgbClr val="000000"/>
              </a:solidFill>
            </a:endParaRPr>
          </a:p>
        </p:txBody>
      </p:sp>
      <p:cxnSp>
        <p:nvCxnSpPr>
          <p:cNvPr id="28" name="Straight Connector 27"/>
          <p:cNvCxnSpPr/>
          <p:nvPr userDrawn="1"/>
        </p:nvCxnSpPr>
        <p:spPr>
          <a:xfrm>
            <a:off x="642851" y="6252882"/>
            <a:ext cx="10906299"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userDrawn="1"/>
        </p:nvCxnSpPr>
        <p:spPr>
          <a:xfrm>
            <a:off x="641455" y="1748118"/>
            <a:ext cx="10904727" cy="0"/>
          </a:xfrm>
          <a:prstGeom prst="line">
            <a:avLst/>
          </a:prstGeom>
          <a:ln w="12700" cap="rnd">
            <a:solidFill>
              <a:schemeClr val="accent1"/>
            </a:solidFill>
            <a:prstDash val="sysDot"/>
          </a:ln>
        </p:spPr>
        <p:style>
          <a:lnRef idx="1">
            <a:schemeClr val="accent1"/>
          </a:lnRef>
          <a:fillRef idx="0">
            <a:schemeClr val="accent1"/>
          </a:fillRef>
          <a:effectRef idx="0">
            <a:schemeClr val="accent1"/>
          </a:effectRef>
          <a:fontRef idx="minor">
            <a:schemeClr val="tx1"/>
          </a:fontRef>
        </p:style>
      </p:cxnSp>
      <p:sp>
        <p:nvSpPr>
          <p:cNvPr id="30" name="HeaderTOCPlaceholder"/>
          <p:cNvSpPr txBox="1"/>
          <p:nvPr userDrawn="1">
            <p:custDataLst>
              <p:tags r:id="rId4"/>
            </p:custDataLst>
          </p:nvPr>
        </p:nvSpPr>
        <p:spPr>
          <a:xfrm>
            <a:off x="4344785" y="621255"/>
            <a:ext cx="7204364" cy="122213"/>
          </a:xfrm>
          <a:prstGeom prst="rect">
            <a:avLst/>
          </a:prstGeom>
          <a:noFill/>
          <a:ln>
            <a:noFill/>
          </a:ln>
        </p:spPr>
        <p:txBody>
          <a:bodyPr wrap="square" lIns="0" tIns="0" rIns="0" bIns="0" rtlCol="0">
            <a:spAutoFit/>
          </a:bodyPr>
          <a:lstStyle/>
          <a:p>
            <a:pPr defTabSz="899010"/>
            <a:endParaRPr lang="nl-NL" sz="794" noProof="1" smtClean="0">
              <a:solidFill>
                <a:srgbClr val="000000"/>
              </a:solidFill>
              <a:cs typeface="Arial" pitchFamily="34" charset="0"/>
            </a:endParaRPr>
          </a:p>
        </p:txBody>
      </p:sp>
      <p:sp>
        <p:nvSpPr>
          <p:cNvPr id="24" name="Section Footer"/>
          <p:cNvSpPr txBox="1"/>
          <p:nvPr userDrawn="1">
            <p:custDataLst>
              <p:tags r:id="rId5"/>
            </p:custDataLst>
          </p:nvPr>
        </p:nvSpPr>
        <p:spPr>
          <a:xfrm>
            <a:off x="642851" y="6317421"/>
            <a:ext cx="3513513" cy="122213"/>
          </a:xfrm>
          <a:prstGeom prst="rect">
            <a:avLst/>
          </a:prstGeom>
          <a:noFill/>
          <a:ln>
            <a:noFill/>
          </a:ln>
        </p:spPr>
        <p:txBody>
          <a:bodyPr wrap="square" lIns="0" tIns="0" rIns="0" bIns="0" rtlCol="0" anchor="b" anchorCtr="0">
            <a:spAutoFit/>
          </a:bodyPr>
          <a:lstStyle/>
          <a:p>
            <a:pPr defTabSz="899010"/>
            <a:endParaRPr lang="nl-NL" sz="794" noProof="1" smtClean="0">
              <a:solidFill>
                <a:srgbClr val="000000"/>
              </a:solidFill>
            </a:endParaRPr>
          </a:p>
        </p:txBody>
      </p:sp>
      <p:sp>
        <p:nvSpPr>
          <p:cNvPr id="25" name="Section Header"/>
          <p:cNvSpPr txBox="1"/>
          <p:nvPr userDrawn="1">
            <p:custDataLst>
              <p:tags r:id="rId6"/>
            </p:custDataLst>
          </p:nvPr>
        </p:nvSpPr>
        <p:spPr>
          <a:xfrm>
            <a:off x="642850" y="621254"/>
            <a:ext cx="3678035" cy="121024"/>
          </a:xfrm>
          <a:prstGeom prst="rect">
            <a:avLst/>
          </a:prstGeom>
          <a:noFill/>
        </p:spPr>
        <p:txBody>
          <a:bodyPr wrap="square" lIns="0" tIns="0" rIns="0" bIns="0" rtlCol="0" anchor="b" anchorCtr="0">
            <a:noAutofit/>
          </a:bodyPr>
          <a:lstStyle/>
          <a:p>
            <a:pPr defTabSz="899010"/>
            <a:endParaRPr lang="nl-NL" sz="794" noProof="1" smtClean="0">
              <a:solidFill>
                <a:srgbClr val="000000"/>
              </a:solidFill>
            </a:endParaRPr>
          </a:p>
        </p:txBody>
      </p:sp>
      <p:sp>
        <p:nvSpPr>
          <p:cNvPr id="21" name="Draft stamp" hidden="1"/>
          <p:cNvSpPr txBox="1"/>
          <p:nvPr userDrawn="1">
            <p:custDataLst>
              <p:tags r:id="rId7"/>
            </p:custDataLst>
          </p:nvPr>
        </p:nvSpPr>
        <p:spPr>
          <a:xfrm>
            <a:off x="4344786" y="6439538"/>
            <a:ext cx="2582487" cy="122213"/>
          </a:xfrm>
          <a:prstGeom prst="rect">
            <a:avLst/>
          </a:prstGeom>
          <a:noFill/>
          <a:ln>
            <a:noFill/>
          </a:ln>
        </p:spPr>
        <p:txBody>
          <a:bodyPr wrap="square" lIns="0" tIns="0" rIns="0" bIns="0" rtlCol="0">
            <a:spAutoFit/>
          </a:bodyPr>
          <a:lstStyle/>
          <a:p>
            <a:pPr defTabSz="899010"/>
            <a:endParaRPr lang="nl-NL" sz="794" noProof="1">
              <a:solidFill>
                <a:srgbClr val="000000"/>
              </a:solidFill>
            </a:endParaRPr>
          </a:p>
        </p:txBody>
      </p:sp>
      <p:sp>
        <p:nvSpPr>
          <p:cNvPr id="14" name="Date/Filepath" hidden="1"/>
          <p:cNvSpPr txBox="1"/>
          <p:nvPr userDrawn="1">
            <p:custDataLst>
              <p:tags r:id="rId8"/>
            </p:custDataLst>
          </p:nvPr>
        </p:nvSpPr>
        <p:spPr>
          <a:xfrm>
            <a:off x="3999350" y="145214"/>
            <a:ext cx="7536873" cy="244426"/>
          </a:xfrm>
          <a:prstGeom prst="rect">
            <a:avLst/>
          </a:prstGeom>
          <a:noFill/>
        </p:spPr>
        <p:txBody>
          <a:bodyPr wrap="square" lIns="0" tIns="0" rIns="0" bIns="0" rtlCol="0" anchor="b" anchorCtr="0">
            <a:spAutoFit/>
          </a:bodyPr>
          <a:lstStyle/>
          <a:p>
            <a:pPr algn="r" defTabSz="899010"/>
            <a:r>
              <a:rPr lang="nl-NL" sz="794" noProof="1" smtClean="0">
                <a:solidFill>
                  <a:srgbClr val="000000"/>
                </a:solidFill>
              </a:rPr>
              <a:t>20-11-2015 \\NLUTRFIL201\L_E_66006_Data_Sustainability$\Other\Projecten\VNG\5. Eindrapportage\Finale klantreis energiebesparing 151118_legenda aangepast.pptx</a:t>
            </a:r>
            <a:endParaRPr lang="nl-NL" sz="794" noProof="1">
              <a:solidFill>
                <a:srgbClr val="000000"/>
              </a:solidFill>
            </a:endParaRPr>
          </a:p>
        </p:txBody>
      </p:sp>
      <p:sp>
        <p:nvSpPr>
          <p:cNvPr id="11" name="Slide Tags" hidden="1"/>
          <p:cNvSpPr txBox="1"/>
          <p:nvPr userDrawn="1"/>
        </p:nvSpPr>
        <p:spPr>
          <a:xfrm>
            <a:off x="0" y="201706"/>
            <a:ext cx="1939636" cy="241733"/>
          </a:xfrm>
          <a:prstGeom prst="rect">
            <a:avLst/>
          </a:prstGeom>
          <a:noFill/>
        </p:spPr>
        <p:txBody>
          <a:bodyPr wrap="square" rtlCol="0">
            <a:spAutoFit/>
          </a:bodyPr>
          <a:lstStyle/>
          <a:p>
            <a:pPr defTabSz="899010"/>
            <a:r>
              <a:rPr lang="nl-NL" sz="971" noProof="1" smtClean="0">
                <a:solidFill>
                  <a:srgbClr val="000000"/>
                </a:solidFill>
              </a:rPr>
              <a:t>Slide Tags</a:t>
            </a:r>
            <a:endParaRPr lang="nl-NL" sz="971" noProof="1">
              <a:solidFill>
                <a:srgbClr val="000000"/>
              </a:solidFill>
            </a:endParaRPr>
          </a:p>
        </p:txBody>
      </p:sp>
      <p:cxnSp>
        <p:nvCxnSpPr>
          <p:cNvPr id="22" name="Frame Line"/>
          <p:cNvCxnSpPr/>
          <p:nvPr userDrawn="1"/>
        </p:nvCxnSpPr>
        <p:spPr>
          <a:xfrm flipV="1">
            <a:off x="461818" y="823408"/>
            <a:ext cx="11083639" cy="127059"/>
          </a:xfrm>
          <a:prstGeom prst="bentConnector3">
            <a:avLst>
              <a:gd name="adj1" fmla="val 0"/>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621797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nl-NL" dirty="0" smtClean="0"/>
              <a:t>Click </a:t>
            </a:r>
            <a:r>
              <a:rPr lang="nl-NL" dirty="0" err="1" smtClean="0"/>
              <a:t>to</a:t>
            </a:r>
            <a:r>
              <a:rPr lang="nl-NL" dirty="0" smtClean="0"/>
              <a:t> </a:t>
            </a:r>
            <a:r>
              <a:rPr lang="nl-NL" dirty="0" err="1" smtClean="0"/>
              <a:t>edit</a:t>
            </a:r>
            <a:r>
              <a:rPr lang="nl-NL" dirty="0" smtClean="0"/>
              <a:t> Master </a:t>
            </a:r>
            <a:r>
              <a:rPr lang="nl-NL" dirty="0" err="1" smtClean="0"/>
              <a:t>title</a:t>
            </a:r>
            <a:r>
              <a:rPr lang="nl-NL" dirty="0" smtClean="0"/>
              <a:t> </a:t>
            </a:r>
            <a:r>
              <a:rPr lang="nl-NL" dirty="0" err="1" smtClean="0"/>
              <a:t>style</a:t>
            </a:r>
            <a:endParaRPr lang="nl-NL"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dirty="0" smtClean="0"/>
              <a:t>Click </a:t>
            </a:r>
            <a:r>
              <a:rPr lang="nl-NL" dirty="0" err="1" smtClean="0"/>
              <a:t>to</a:t>
            </a:r>
            <a:r>
              <a:rPr lang="nl-NL" dirty="0" smtClean="0"/>
              <a:t> </a:t>
            </a:r>
            <a:r>
              <a:rPr lang="nl-NL" dirty="0" err="1" smtClean="0"/>
              <a:t>edit</a:t>
            </a:r>
            <a:r>
              <a:rPr lang="nl-NL" dirty="0" smtClean="0"/>
              <a:t> Master </a:t>
            </a:r>
            <a:r>
              <a:rPr lang="nl-NL" dirty="0" err="1" smtClean="0"/>
              <a:t>text</a:t>
            </a:r>
            <a:r>
              <a:rPr lang="nl-NL" dirty="0" smtClean="0"/>
              <a:t> </a:t>
            </a:r>
            <a:r>
              <a:rPr lang="nl-NL" dirty="0" err="1" smtClean="0"/>
              <a:t>styles</a:t>
            </a:r>
            <a:endParaRPr lang="nl-NL" dirty="0" smtClean="0"/>
          </a:p>
        </p:txBody>
      </p:sp>
      <p:sp>
        <p:nvSpPr>
          <p:cNvPr id="4" name="Date Placeholder 3"/>
          <p:cNvSpPr>
            <a:spLocks noGrp="1"/>
          </p:cNvSpPr>
          <p:nvPr>
            <p:ph type="dt" sz="half" idx="10"/>
          </p:nvPr>
        </p:nvSpPr>
        <p:spPr/>
        <p:txBody>
          <a:bodyPr/>
          <a:lstStyle/>
          <a:p>
            <a:fld id="{32EF9EA7-6BDB-474B-8A07-E734E3DE6445}" type="datetimeFigureOut">
              <a:rPr lang="nl-NL" smtClean="0"/>
              <a:t>2-3-2016</a:t>
            </a:fld>
            <a:endParaRPr lang="nl-NL" dirty="0"/>
          </a:p>
        </p:txBody>
      </p:sp>
      <p:sp>
        <p:nvSpPr>
          <p:cNvPr id="5" name="Footer Placeholder 4"/>
          <p:cNvSpPr>
            <a:spLocks noGrp="1"/>
          </p:cNvSpPr>
          <p:nvPr>
            <p:ph type="ftr" sz="quarter" idx="11"/>
          </p:nvPr>
        </p:nvSpPr>
        <p:spPr/>
        <p:txBody>
          <a:bodyPr/>
          <a:lstStyle/>
          <a:p>
            <a:endParaRPr lang="nl-NL" dirty="0"/>
          </a:p>
        </p:txBody>
      </p:sp>
      <p:sp>
        <p:nvSpPr>
          <p:cNvPr id="6" name="Slide Number Placeholder 5"/>
          <p:cNvSpPr>
            <a:spLocks noGrp="1"/>
          </p:cNvSpPr>
          <p:nvPr>
            <p:ph type="sldNum" sz="quarter" idx="12"/>
          </p:nvPr>
        </p:nvSpPr>
        <p:spPr/>
        <p:txBody>
          <a:bodyPr/>
          <a:lstStyle/>
          <a:p>
            <a:fld id="{692DCA1D-258E-4294-BCA5-E25DDED9275B}" type="slidenum">
              <a:rPr lang="nl-NL" smtClean="0"/>
              <a:t>‹nr.›</a:t>
            </a:fld>
            <a:endParaRPr lang="nl-NL" dirty="0"/>
          </a:p>
        </p:txBody>
      </p:sp>
    </p:spTree>
    <p:extLst>
      <p:ext uri="{BB962C8B-B14F-4D97-AF65-F5344CB8AC3E}">
        <p14:creationId xmlns:p14="http://schemas.microsoft.com/office/powerpoint/2010/main" val="281329290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At a glance Content: Three">
    <p:spTree>
      <p:nvGrpSpPr>
        <p:cNvPr id="1" name=""/>
        <p:cNvGrpSpPr/>
        <p:nvPr/>
      </p:nvGrpSpPr>
      <p:grpSpPr>
        <a:xfrm>
          <a:off x="0" y="0"/>
          <a:ext cx="0" cy="0"/>
          <a:chOff x="0" y="0"/>
          <a:chExt cx="0" cy="0"/>
        </a:xfrm>
      </p:grpSpPr>
      <p:sp>
        <p:nvSpPr>
          <p:cNvPr id="13" name="Banner"/>
          <p:cNvSpPr>
            <a:spLocks noGrp="1"/>
          </p:cNvSpPr>
          <p:nvPr>
            <p:ph type="title" hasCustomPrompt="1"/>
          </p:nvPr>
        </p:nvSpPr>
        <p:spPr>
          <a:xfrm>
            <a:off x="642851" y="941294"/>
            <a:ext cx="3513513" cy="742278"/>
          </a:xfrm>
        </p:spPr>
        <p:txBody>
          <a:bodyPr wrap="square" tIns="0" bIns="0" anchor="t">
            <a:noAutofit/>
          </a:bodyPr>
          <a:lstStyle>
            <a:lvl1pPr algn="l">
              <a:defRPr sz="1324" b="1" i="0" cap="none">
                <a:solidFill>
                  <a:schemeClr val="tx2"/>
                </a:solidFill>
                <a:latin typeface="+mj-lt"/>
                <a:cs typeface="Arial"/>
              </a:defRPr>
            </a:lvl1pPr>
          </a:lstStyle>
          <a:p>
            <a:r>
              <a:rPr lang="nl-NL" noProof="0" dirty="0" smtClean="0"/>
              <a:t>At a </a:t>
            </a:r>
            <a:r>
              <a:rPr lang="nl-NL" noProof="0" dirty="0" err="1" smtClean="0"/>
              <a:t>glance</a:t>
            </a:r>
            <a:r>
              <a:rPr lang="nl-NL" noProof="0" dirty="0" smtClean="0"/>
              <a:t> – </a:t>
            </a:r>
            <a:r>
              <a:rPr lang="nl-NL" noProof="0" dirty="0" err="1" smtClean="0"/>
              <a:t>our</a:t>
            </a:r>
            <a:r>
              <a:rPr lang="nl-NL" noProof="0" dirty="0" smtClean="0"/>
              <a:t> views</a:t>
            </a:r>
            <a:endParaRPr lang="nl-NL" noProof="0" dirty="0"/>
          </a:p>
        </p:txBody>
      </p:sp>
      <p:sp>
        <p:nvSpPr>
          <p:cNvPr id="17" name="Text Placeholder"/>
          <p:cNvSpPr>
            <a:spLocks noGrp="1"/>
          </p:cNvSpPr>
          <p:nvPr>
            <p:ph type="body" sz="quarter" idx="30" hasCustomPrompt="1"/>
          </p:nvPr>
        </p:nvSpPr>
        <p:spPr>
          <a:xfrm>
            <a:off x="4346182" y="941293"/>
            <a:ext cx="7204364" cy="742278"/>
          </a:xfrm>
        </p:spPr>
        <p:txBody>
          <a:bodyPr vert="horz" lIns="0" tIns="0" rIns="0" bIns="0" rtlCol="0">
            <a:noAutofit/>
          </a:bodyPr>
          <a:lstStyle>
            <a:lvl1pPr marL="0" marR="0" indent="0" algn="l" defTabSz="899010" rtl="0" eaLnBrk="1" fontAlgn="base" latinLnBrk="0" hangingPunct="1">
              <a:lnSpc>
                <a:spcPct val="100000"/>
              </a:lnSpc>
              <a:spcBef>
                <a:spcPct val="0"/>
              </a:spcBef>
              <a:spcAft>
                <a:spcPts val="0"/>
              </a:spcAft>
              <a:buClr>
                <a:srgbClr val="000000"/>
              </a:buClr>
              <a:buSzTx/>
              <a:buFont typeface="Wingdings" pitchFamily="2" charset="2"/>
              <a:buNone/>
              <a:tabLst/>
              <a:defRPr lang="en-GB" sz="971" b="0" i="1" kern="1200" noProof="0" dirty="0" smtClean="0">
                <a:solidFill>
                  <a:schemeClr val="tx2"/>
                </a:solidFill>
                <a:latin typeface="Georgia" pitchFamily="18" charset="0"/>
                <a:ea typeface="+mn-ea"/>
                <a:cs typeface="+mn-cs"/>
              </a:defRPr>
            </a:lvl1pPr>
          </a:lstStyle>
          <a:p>
            <a:pPr lvl="0" algn="l" defTabSz="899010" rtl="0" eaLnBrk="1" latinLnBrk="0" hangingPunct="1">
              <a:spcBef>
                <a:spcPct val="0"/>
              </a:spcBef>
              <a:buNone/>
            </a:pPr>
            <a:r>
              <a:rPr lang="nl-NL" dirty="0" err="1" smtClean="0"/>
              <a:t>Insert</a:t>
            </a:r>
            <a:r>
              <a:rPr lang="nl-NL" dirty="0" smtClean="0"/>
              <a:t> </a:t>
            </a:r>
            <a:r>
              <a:rPr lang="nl-NL" dirty="0" err="1" smtClean="0"/>
              <a:t>text</a:t>
            </a:r>
            <a:r>
              <a:rPr lang="nl-NL" dirty="0" smtClean="0"/>
              <a:t> </a:t>
            </a:r>
            <a:r>
              <a:rPr lang="nl-NL" dirty="0" err="1" smtClean="0"/>
              <a:t>here</a:t>
            </a:r>
            <a:endParaRPr lang="nl-NL" dirty="0" smtClean="0"/>
          </a:p>
        </p:txBody>
      </p:sp>
      <p:sp>
        <p:nvSpPr>
          <p:cNvPr id="22" name="Content Placeholder 2"/>
          <p:cNvSpPr>
            <a:spLocks noGrp="1"/>
          </p:cNvSpPr>
          <p:nvPr>
            <p:ph sz="quarter" idx="31"/>
          </p:nvPr>
        </p:nvSpPr>
        <p:spPr>
          <a:xfrm>
            <a:off x="642851" y="1815353"/>
            <a:ext cx="3513513" cy="4308438"/>
          </a:xfrm>
        </p:spPr>
        <p:txBody>
          <a:bodyPr/>
          <a:lstStyle/>
          <a:p>
            <a:pPr lvl="0"/>
            <a:r>
              <a:rPr lang="nl-NL" dirty="0" smtClean="0"/>
              <a:t>Click </a:t>
            </a:r>
            <a:r>
              <a:rPr lang="nl-NL" dirty="0" err="1" smtClean="0"/>
              <a:t>to</a:t>
            </a:r>
            <a:r>
              <a:rPr lang="nl-NL" dirty="0" smtClean="0"/>
              <a:t> </a:t>
            </a:r>
            <a:r>
              <a:rPr lang="nl-NL" dirty="0" err="1" smtClean="0"/>
              <a:t>edit</a:t>
            </a:r>
            <a:r>
              <a:rPr lang="nl-NL" dirty="0" smtClean="0"/>
              <a:t> Master </a:t>
            </a:r>
            <a:r>
              <a:rPr lang="nl-NL" dirty="0" err="1" smtClean="0"/>
              <a:t>text</a:t>
            </a:r>
            <a:r>
              <a:rPr lang="nl-NL" dirty="0" smtClean="0"/>
              <a:t> </a:t>
            </a:r>
            <a:r>
              <a:rPr lang="nl-NL" dirty="0" err="1" smtClean="0"/>
              <a:t>styles</a:t>
            </a:r>
            <a:endParaRPr lang="nl-NL" dirty="0" smtClean="0"/>
          </a:p>
          <a:p>
            <a:pPr lvl="1"/>
            <a:r>
              <a:rPr lang="nl-NL" dirty="0" smtClean="0"/>
              <a:t>Second level</a:t>
            </a:r>
          </a:p>
          <a:p>
            <a:pPr lvl="2"/>
            <a:r>
              <a:rPr lang="nl-NL" dirty="0" err="1" smtClean="0"/>
              <a:t>Third</a:t>
            </a:r>
            <a:r>
              <a:rPr lang="nl-NL" dirty="0" smtClean="0"/>
              <a:t> level</a:t>
            </a:r>
          </a:p>
          <a:p>
            <a:pPr lvl="3"/>
            <a:r>
              <a:rPr lang="nl-NL" dirty="0" err="1" smtClean="0"/>
              <a:t>Fourth</a:t>
            </a:r>
            <a:r>
              <a:rPr lang="nl-NL" dirty="0" smtClean="0"/>
              <a:t> level</a:t>
            </a:r>
          </a:p>
          <a:p>
            <a:pPr lvl="4"/>
            <a:r>
              <a:rPr lang="nl-NL" dirty="0" err="1" smtClean="0"/>
              <a:t>Fifth</a:t>
            </a:r>
            <a:r>
              <a:rPr lang="nl-NL" dirty="0" smtClean="0"/>
              <a:t> level</a:t>
            </a:r>
            <a:endParaRPr lang="nl-NL" dirty="0"/>
          </a:p>
        </p:txBody>
      </p:sp>
      <p:sp>
        <p:nvSpPr>
          <p:cNvPr id="31" name="Content Placeholder 3"/>
          <p:cNvSpPr>
            <a:spLocks noGrp="1"/>
          </p:cNvSpPr>
          <p:nvPr>
            <p:ph sz="quarter" idx="32"/>
          </p:nvPr>
        </p:nvSpPr>
        <p:spPr>
          <a:xfrm>
            <a:off x="4344785" y="1815353"/>
            <a:ext cx="3513513" cy="4308438"/>
          </a:xfrm>
        </p:spPr>
        <p:txBody>
          <a:bodyPr/>
          <a:lstStyle/>
          <a:p>
            <a:pPr lvl="0"/>
            <a:r>
              <a:rPr lang="nl-NL" dirty="0" smtClean="0"/>
              <a:t>Click </a:t>
            </a:r>
            <a:r>
              <a:rPr lang="nl-NL" dirty="0" err="1" smtClean="0"/>
              <a:t>to</a:t>
            </a:r>
            <a:r>
              <a:rPr lang="nl-NL" dirty="0" smtClean="0"/>
              <a:t> </a:t>
            </a:r>
            <a:r>
              <a:rPr lang="nl-NL" dirty="0" err="1" smtClean="0"/>
              <a:t>edit</a:t>
            </a:r>
            <a:r>
              <a:rPr lang="nl-NL" dirty="0" smtClean="0"/>
              <a:t> Master </a:t>
            </a:r>
            <a:r>
              <a:rPr lang="nl-NL" dirty="0" err="1" smtClean="0"/>
              <a:t>text</a:t>
            </a:r>
            <a:r>
              <a:rPr lang="nl-NL" dirty="0" smtClean="0"/>
              <a:t> </a:t>
            </a:r>
            <a:r>
              <a:rPr lang="nl-NL" dirty="0" err="1" smtClean="0"/>
              <a:t>styles</a:t>
            </a:r>
            <a:endParaRPr lang="nl-NL" dirty="0" smtClean="0"/>
          </a:p>
          <a:p>
            <a:pPr lvl="1"/>
            <a:r>
              <a:rPr lang="nl-NL" dirty="0" smtClean="0"/>
              <a:t>Second level</a:t>
            </a:r>
          </a:p>
          <a:p>
            <a:pPr lvl="2"/>
            <a:r>
              <a:rPr lang="nl-NL" dirty="0" err="1" smtClean="0"/>
              <a:t>Third</a:t>
            </a:r>
            <a:r>
              <a:rPr lang="nl-NL" dirty="0" smtClean="0"/>
              <a:t> level</a:t>
            </a:r>
          </a:p>
          <a:p>
            <a:pPr lvl="3"/>
            <a:r>
              <a:rPr lang="nl-NL" dirty="0" err="1" smtClean="0"/>
              <a:t>Fourth</a:t>
            </a:r>
            <a:r>
              <a:rPr lang="nl-NL" dirty="0" smtClean="0"/>
              <a:t> level</a:t>
            </a:r>
          </a:p>
          <a:p>
            <a:pPr lvl="4"/>
            <a:r>
              <a:rPr lang="nl-NL" dirty="0" err="1" smtClean="0"/>
              <a:t>Fifth</a:t>
            </a:r>
            <a:r>
              <a:rPr lang="nl-NL" dirty="0" smtClean="0"/>
              <a:t> level</a:t>
            </a:r>
            <a:endParaRPr lang="nl-NL" dirty="0"/>
          </a:p>
        </p:txBody>
      </p:sp>
      <p:sp>
        <p:nvSpPr>
          <p:cNvPr id="33" name="Content Placeholder 4"/>
          <p:cNvSpPr>
            <a:spLocks noGrp="1"/>
          </p:cNvSpPr>
          <p:nvPr>
            <p:ph sz="quarter" idx="33"/>
          </p:nvPr>
        </p:nvSpPr>
        <p:spPr>
          <a:xfrm>
            <a:off x="8035636" y="1815353"/>
            <a:ext cx="3513513" cy="4308438"/>
          </a:xfrm>
        </p:spPr>
        <p:txBody>
          <a:bodyPr/>
          <a:lstStyle/>
          <a:p>
            <a:pPr lvl="0"/>
            <a:r>
              <a:rPr lang="nl-NL" dirty="0" smtClean="0"/>
              <a:t>Click </a:t>
            </a:r>
            <a:r>
              <a:rPr lang="nl-NL" dirty="0" err="1" smtClean="0"/>
              <a:t>to</a:t>
            </a:r>
            <a:r>
              <a:rPr lang="nl-NL" dirty="0" smtClean="0"/>
              <a:t> </a:t>
            </a:r>
            <a:r>
              <a:rPr lang="nl-NL" dirty="0" err="1" smtClean="0"/>
              <a:t>edit</a:t>
            </a:r>
            <a:r>
              <a:rPr lang="nl-NL" dirty="0" smtClean="0"/>
              <a:t> Master </a:t>
            </a:r>
            <a:r>
              <a:rPr lang="nl-NL" dirty="0" err="1" smtClean="0"/>
              <a:t>text</a:t>
            </a:r>
            <a:r>
              <a:rPr lang="nl-NL" dirty="0" smtClean="0"/>
              <a:t> </a:t>
            </a:r>
            <a:r>
              <a:rPr lang="nl-NL" dirty="0" err="1" smtClean="0"/>
              <a:t>styles</a:t>
            </a:r>
            <a:endParaRPr lang="nl-NL" dirty="0" smtClean="0"/>
          </a:p>
          <a:p>
            <a:pPr lvl="1"/>
            <a:r>
              <a:rPr lang="nl-NL" dirty="0" smtClean="0"/>
              <a:t>Second level</a:t>
            </a:r>
          </a:p>
          <a:p>
            <a:pPr lvl="2"/>
            <a:r>
              <a:rPr lang="nl-NL" dirty="0" err="1" smtClean="0"/>
              <a:t>Third</a:t>
            </a:r>
            <a:r>
              <a:rPr lang="nl-NL" dirty="0" smtClean="0"/>
              <a:t> level</a:t>
            </a:r>
          </a:p>
          <a:p>
            <a:pPr lvl="3"/>
            <a:r>
              <a:rPr lang="nl-NL" dirty="0" err="1" smtClean="0"/>
              <a:t>Fourth</a:t>
            </a:r>
            <a:r>
              <a:rPr lang="nl-NL" dirty="0" smtClean="0"/>
              <a:t> level</a:t>
            </a:r>
          </a:p>
          <a:p>
            <a:pPr lvl="4"/>
            <a:r>
              <a:rPr lang="nl-NL" dirty="0" err="1" smtClean="0"/>
              <a:t>Fifth</a:t>
            </a:r>
            <a:r>
              <a:rPr lang="nl-NL" dirty="0" smtClean="0"/>
              <a:t> level</a:t>
            </a:r>
            <a:endParaRPr lang="nl-NL" dirty="0"/>
          </a:p>
        </p:txBody>
      </p:sp>
      <p:sp>
        <p:nvSpPr>
          <p:cNvPr id="18" name="PwC Text"/>
          <p:cNvSpPr txBox="1"/>
          <p:nvPr userDrawn="1"/>
        </p:nvSpPr>
        <p:spPr>
          <a:xfrm>
            <a:off x="642851" y="6454589"/>
            <a:ext cx="332509" cy="94550"/>
          </a:xfrm>
          <a:prstGeom prst="rect">
            <a:avLst/>
          </a:prstGeom>
          <a:noFill/>
        </p:spPr>
        <p:txBody>
          <a:bodyPr vert="horz" wrap="none" lIns="0" tIns="0" rIns="0" bIns="0" rtlCol="0" anchor="t" anchorCtr="0">
            <a:noAutofit/>
          </a:bodyPr>
          <a:lstStyle/>
          <a:p>
            <a:pPr defTabSz="899010">
              <a:lnSpc>
                <a:spcPts val="882"/>
              </a:lnSpc>
            </a:pPr>
            <a:r>
              <a:rPr lang="nl-NL" sz="794" noProof="1" smtClean="0">
                <a:solidFill>
                  <a:srgbClr val="000000"/>
                </a:solidFill>
                <a:cs typeface="Arial" pitchFamily="34" charset="0"/>
              </a:rPr>
              <a:t>PwC</a:t>
            </a:r>
            <a:endParaRPr lang="nl-NL" sz="794" noProof="1">
              <a:solidFill>
                <a:srgbClr val="000000"/>
              </a:solidFill>
              <a:cs typeface="Arial" pitchFamily="34" charset="0"/>
            </a:endParaRPr>
          </a:p>
        </p:txBody>
      </p:sp>
      <p:sp>
        <p:nvSpPr>
          <p:cNvPr id="19" name="Report Date"/>
          <p:cNvSpPr txBox="1"/>
          <p:nvPr userDrawn="1">
            <p:custDataLst>
              <p:tags r:id="rId1"/>
            </p:custDataLst>
          </p:nvPr>
        </p:nvSpPr>
        <p:spPr>
          <a:xfrm>
            <a:off x="11537736" y="6317429"/>
            <a:ext cx="65" cy="122213"/>
          </a:xfrm>
          <a:prstGeom prst="rect">
            <a:avLst/>
          </a:prstGeom>
          <a:noFill/>
        </p:spPr>
        <p:txBody>
          <a:bodyPr wrap="none" lIns="0" tIns="0" rIns="0" bIns="0" rtlCol="0">
            <a:spAutoFit/>
          </a:bodyPr>
          <a:lstStyle/>
          <a:p>
            <a:pPr indent="-242060" algn="r" defTabSz="899010">
              <a:spcAft>
                <a:spcPts val="794"/>
              </a:spcAft>
            </a:pPr>
            <a:endParaRPr lang="nl-NL" sz="794" noProof="1" smtClean="0">
              <a:solidFill>
                <a:srgbClr val="000000"/>
              </a:solidFill>
            </a:endParaRPr>
          </a:p>
        </p:txBody>
      </p:sp>
      <p:sp>
        <p:nvSpPr>
          <p:cNvPr id="23" name="Page Number"/>
          <p:cNvSpPr txBox="1"/>
          <p:nvPr userDrawn="1">
            <p:custDataLst>
              <p:tags r:id="rId2"/>
            </p:custDataLst>
          </p:nvPr>
        </p:nvSpPr>
        <p:spPr>
          <a:xfrm>
            <a:off x="11172306" y="6454588"/>
            <a:ext cx="387927" cy="137160"/>
          </a:xfrm>
          <a:prstGeom prst="rect">
            <a:avLst/>
          </a:prstGeom>
          <a:noFill/>
        </p:spPr>
        <p:txBody>
          <a:bodyPr wrap="none" lIns="0" tIns="0" rIns="0" bIns="0" rtlCol="0">
            <a:noAutofit/>
          </a:bodyPr>
          <a:lstStyle/>
          <a:p>
            <a:pPr algn="r" defTabSz="899010">
              <a:lnSpc>
                <a:spcPts val="882"/>
              </a:lnSpc>
            </a:pPr>
            <a:endParaRPr lang="nl-NL" sz="794" noProof="1" smtClean="0">
              <a:solidFill>
                <a:srgbClr val="000000"/>
              </a:solidFill>
            </a:endParaRPr>
          </a:p>
        </p:txBody>
      </p:sp>
      <p:sp>
        <p:nvSpPr>
          <p:cNvPr id="26" name="Presentation Disclaimer" hidden="1"/>
          <p:cNvSpPr txBox="1"/>
          <p:nvPr userDrawn="1">
            <p:custDataLst>
              <p:tags r:id="rId3"/>
            </p:custDataLst>
          </p:nvPr>
        </p:nvSpPr>
        <p:spPr>
          <a:xfrm>
            <a:off x="4344786" y="6317429"/>
            <a:ext cx="65" cy="122213"/>
          </a:xfrm>
          <a:prstGeom prst="rect">
            <a:avLst/>
          </a:prstGeom>
          <a:noFill/>
        </p:spPr>
        <p:txBody>
          <a:bodyPr wrap="none" lIns="0" tIns="0" rIns="0" bIns="0" rtlCol="0" anchor="t" anchorCtr="0">
            <a:spAutoFit/>
          </a:bodyPr>
          <a:lstStyle/>
          <a:p>
            <a:pPr defTabSz="899010"/>
            <a:endParaRPr lang="nl-NL" sz="794" noProof="1" smtClean="0">
              <a:solidFill>
                <a:srgbClr val="000000"/>
              </a:solidFill>
            </a:endParaRPr>
          </a:p>
        </p:txBody>
      </p:sp>
      <p:cxnSp>
        <p:nvCxnSpPr>
          <p:cNvPr id="28" name="Straight Connector 27"/>
          <p:cNvCxnSpPr/>
          <p:nvPr userDrawn="1"/>
        </p:nvCxnSpPr>
        <p:spPr>
          <a:xfrm>
            <a:off x="642851" y="6252882"/>
            <a:ext cx="10906299"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userDrawn="1"/>
        </p:nvCxnSpPr>
        <p:spPr>
          <a:xfrm>
            <a:off x="641455" y="1748118"/>
            <a:ext cx="10904727" cy="0"/>
          </a:xfrm>
          <a:prstGeom prst="line">
            <a:avLst/>
          </a:prstGeom>
          <a:ln w="12700" cap="rnd">
            <a:solidFill>
              <a:schemeClr val="accent1"/>
            </a:solidFill>
            <a:prstDash val="sysDot"/>
          </a:ln>
        </p:spPr>
        <p:style>
          <a:lnRef idx="1">
            <a:schemeClr val="accent1"/>
          </a:lnRef>
          <a:fillRef idx="0">
            <a:schemeClr val="accent1"/>
          </a:fillRef>
          <a:effectRef idx="0">
            <a:schemeClr val="accent1"/>
          </a:effectRef>
          <a:fontRef idx="minor">
            <a:schemeClr val="tx1"/>
          </a:fontRef>
        </p:style>
      </p:cxnSp>
      <p:sp>
        <p:nvSpPr>
          <p:cNvPr id="30" name="HeaderTOCPlaceholder"/>
          <p:cNvSpPr txBox="1"/>
          <p:nvPr userDrawn="1">
            <p:custDataLst>
              <p:tags r:id="rId4"/>
            </p:custDataLst>
          </p:nvPr>
        </p:nvSpPr>
        <p:spPr>
          <a:xfrm>
            <a:off x="4344785" y="621255"/>
            <a:ext cx="7204364" cy="122213"/>
          </a:xfrm>
          <a:prstGeom prst="rect">
            <a:avLst/>
          </a:prstGeom>
          <a:noFill/>
          <a:ln>
            <a:noFill/>
          </a:ln>
        </p:spPr>
        <p:txBody>
          <a:bodyPr wrap="square" lIns="0" tIns="0" rIns="0" bIns="0" rtlCol="0">
            <a:spAutoFit/>
          </a:bodyPr>
          <a:lstStyle/>
          <a:p>
            <a:pPr defTabSz="899010"/>
            <a:endParaRPr lang="nl-NL" sz="794" noProof="1" smtClean="0">
              <a:solidFill>
                <a:srgbClr val="000000"/>
              </a:solidFill>
              <a:cs typeface="Arial" pitchFamily="34" charset="0"/>
            </a:endParaRPr>
          </a:p>
        </p:txBody>
      </p:sp>
      <p:sp>
        <p:nvSpPr>
          <p:cNvPr id="24" name="Section Footer"/>
          <p:cNvSpPr txBox="1"/>
          <p:nvPr userDrawn="1">
            <p:custDataLst>
              <p:tags r:id="rId5"/>
            </p:custDataLst>
          </p:nvPr>
        </p:nvSpPr>
        <p:spPr>
          <a:xfrm>
            <a:off x="642851" y="6317421"/>
            <a:ext cx="3513513" cy="122213"/>
          </a:xfrm>
          <a:prstGeom prst="rect">
            <a:avLst/>
          </a:prstGeom>
          <a:noFill/>
          <a:ln>
            <a:noFill/>
          </a:ln>
        </p:spPr>
        <p:txBody>
          <a:bodyPr wrap="square" lIns="0" tIns="0" rIns="0" bIns="0" rtlCol="0" anchor="b" anchorCtr="0">
            <a:spAutoFit/>
          </a:bodyPr>
          <a:lstStyle/>
          <a:p>
            <a:pPr defTabSz="899010"/>
            <a:endParaRPr lang="nl-NL" sz="794" noProof="1" smtClean="0">
              <a:solidFill>
                <a:srgbClr val="000000"/>
              </a:solidFill>
            </a:endParaRPr>
          </a:p>
        </p:txBody>
      </p:sp>
      <p:sp>
        <p:nvSpPr>
          <p:cNvPr id="25" name="Section Header"/>
          <p:cNvSpPr txBox="1"/>
          <p:nvPr userDrawn="1">
            <p:custDataLst>
              <p:tags r:id="rId6"/>
            </p:custDataLst>
          </p:nvPr>
        </p:nvSpPr>
        <p:spPr>
          <a:xfrm>
            <a:off x="642850" y="621254"/>
            <a:ext cx="3678035" cy="121024"/>
          </a:xfrm>
          <a:prstGeom prst="rect">
            <a:avLst/>
          </a:prstGeom>
          <a:noFill/>
        </p:spPr>
        <p:txBody>
          <a:bodyPr wrap="square" lIns="0" tIns="0" rIns="0" bIns="0" rtlCol="0" anchor="b" anchorCtr="0">
            <a:noAutofit/>
          </a:bodyPr>
          <a:lstStyle/>
          <a:p>
            <a:pPr defTabSz="899010"/>
            <a:endParaRPr lang="nl-NL" sz="794" noProof="1" smtClean="0">
              <a:solidFill>
                <a:srgbClr val="000000"/>
              </a:solidFill>
            </a:endParaRPr>
          </a:p>
        </p:txBody>
      </p:sp>
      <p:sp>
        <p:nvSpPr>
          <p:cNvPr id="21" name="Draft stamp" hidden="1"/>
          <p:cNvSpPr txBox="1"/>
          <p:nvPr userDrawn="1">
            <p:custDataLst>
              <p:tags r:id="rId7"/>
            </p:custDataLst>
          </p:nvPr>
        </p:nvSpPr>
        <p:spPr>
          <a:xfrm>
            <a:off x="4344786" y="6439538"/>
            <a:ext cx="2582487" cy="122213"/>
          </a:xfrm>
          <a:prstGeom prst="rect">
            <a:avLst/>
          </a:prstGeom>
          <a:noFill/>
          <a:ln>
            <a:noFill/>
          </a:ln>
        </p:spPr>
        <p:txBody>
          <a:bodyPr wrap="square" lIns="0" tIns="0" rIns="0" bIns="0" rtlCol="0">
            <a:spAutoFit/>
          </a:bodyPr>
          <a:lstStyle/>
          <a:p>
            <a:pPr defTabSz="899010"/>
            <a:endParaRPr lang="nl-NL" sz="794" noProof="1">
              <a:solidFill>
                <a:srgbClr val="000000"/>
              </a:solidFill>
            </a:endParaRPr>
          </a:p>
        </p:txBody>
      </p:sp>
      <p:sp>
        <p:nvSpPr>
          <p:cNvPr id="14" name="Date/Filepath" hidden="1"/>
          <p:cNvSpPr txBox="1"/>
          <p:nvPr userDrawn="1">
            <p:custDataLst>
              <p:tags r:id="rId8"/>
            </p:custDataLst>
          </p:nvPr>
        </p:nvSpPr>
        <p:spPr>
          <a:xfrm>
            <a:off x="3999350" y="145214"/>
            <a:ext cx="7536873" cy="244426"/>
          </a:xfrm>
          <a:prstGeom prst="rect">
            <a:avLst/>
          </a:prstGeom>
          <a:noFill/>
        </p:spPr>
        <p:txBody>
          <a:bodyPr wrap="square" lIns="0" tIns="0" rIns="0" bIns="0" rtlCol="0" anchor="b" anchorCtr="0">
            <a:spAutoFit/>
          </a:bodyPr>
          <a:lstStyle/>
          <a:p>
            <a:pPr algn="r" defTabSz="899010"/>
            <a:r>
              <a:rPr lang="nl-NL" sz="794" noProof="1" smtClean="0">
                <a:solidFill>
                  <a:srgbClr val="000000"/>
                </a:solidFill>
              </a:rPr>
              <a:t>20-11-2015 \\NLUTRFIL201\L_E_66006_Data_Sustainability$\Other\Projecten\VNG\5. Eindrapportage\Finale klantreis energiebesparing 151118_legenda aangepast.pptx</a:t>
            </a:r>
            <a:endParaRPr lang="nl-NL" sz="794" noProof="1">
              <a:solidFill>
                <a:srgbClr val="000000"/>
              </a:solidFill>
            </a:endParaRPr>
          </a:p>
        </p:txBody>
      </p:sp>
      <p:sp>
        <p:nvSpPr>
          <p:cNvPr id="11" name="Slide Tags" hidden="1"/>
          <p:cNvSpPr txBox="1"/>
          <p:nvPr userDrawn="1"/>
        </p:nvSpPr>
        <p:spPr>
          <a:xfrm>
            <a:off x="0" y="201706"/>
            <a:ext cx="1939636" cy="241733"/>
          </a:xfrm>
          <a:prstGeom prst="rect">
            <a:avLst/>
          </a:prstGeom>
          <a:noFill/>
        </p:spPr>
        <p:txBody>
          <a:bodyPr wrap="square" rtlCol="0">
            <a:spAutoFit/>
          </a:bodyPr>
          <a:lstStyle/>
          <a:p>
            <a:pPr defTabSz="899010"/>
            <a:r>
              <a:rPr lang="nl-NL" sz="971" noProof="1" smtClean="0">
                <a:solidFill>
                  <a:srgbClr val="000000"/>
                </a:solidFill>
              </a:rPr>
              <a:t>Slide Tags</a:t>
            </a:r>
            <a:endParaRPr lang="nl-NL" sz="971" noProof="1">
              <a:solidFill>
                <a:srgbClr val="000000"/>
              </a:solidFill>
            </a:endParaRPr>
          </a:p>
        </p:txBody>
      </p:sp>
      <p:cxnSp>
        <p:nvCxnSpPr>
          <p:cNvPr id="27" name="Frame Line"/>
          <p:cNvCxnSpPr/>
          <p:nvPr userDrawn="1"/>
        </p:nvCxnSpPr>
        <p:spPr>
          <a:xfrm flipV="1">
            <a:off x="461818" y="823408"/>
            <a:ext cx="11083639" cy="127059"/>
          </a:xfrm>
          <a:prstGeom prst="bentConnector3">
            <a:avLst>
              <a:gd name="adj1" fmla="val 0"/>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8855992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At a glance Content: Six">
    <p:spTree>
      <p:nvGrpSpPr>
        <p:cNvPr id="1" name=""/>
        <p:cNvGrpSpPr/>
        <p:nvPr/>
      </p:nvGrpSpPr>
      <p:grpSpPr>
        <a:xfrm>
          <a:off x="0" y="0"/>
          <a:ext cx="0" cy="0"/>
          <a:chOff x="0" y="0"/>
          <a:chExt cx="0" cy="0"/>
        </a:xfrm>
      </p:grpSpPr>
      <p:sp>
        <p:nvSpPr>
          <p:cNvPr id="13" name="Banner"/>
          <p:cNvSpPr>
            <a:spLocks noGrp="1"/>
          </p:cNvSpPr>
          <p:nvPr>
            <p:ph type="title" hasCustomPrompt="1"/>
          </p:nvPr>
        </p:nvSpPr>
        <p:spPr>
          <a:xfrm>
            <a:off x="642851" y="941294"/>
            <a:ext cx="3513513" cy="742278"/>
          </a:xfrm>
        </p:spPr>
        <p:txBody>
          <a:bodyPr wrap="square" tIns="0" bIns="0" anchor="t">
            <a:noAutofit/>
          </a:bodyPr>
          <a:lstStyle>
            <a:lvl1pPr algn="l">
              <a:defRPr sz="1324" b="1" i="0" cap="none">
                <a:solidFill>
                  <a:schemeClr val="tx2"/>
                </a:solidFill>
              </a:defRPr>
            </a:lvl1pPr>
          </a:lstStyle>
          <a:p>
            <a:r>
              <a:rPr lang="nl-NL" noProof="0" dirty="0" smtClean="0"/>
              <a:t>At a </a:t>
            </a:r>
            <a:r>
              <a:rPr lang="nl-NL" noProof="0" dirty="0" err="1" smtClean="0"/>
              <a:t>glance</a:t>
            </a:r>
            <a:r>
              <a:rPr lang="nl-NL" noProof="0" dirty="0" smtClean="0"/>
              <a:t> – </a:t>
            </a:r>
            <a:r>
              <a:rPr lang="nl-NL" noProof="0" dirty="0" err="1" smtClean="0"/>
              <a:t>our</a:t>
            </a:r>
            <a:r>
              <a:rPr lang="nl-NL" noProof="0" dirty="0" smtClean="0"/>
              <a:t> views</a:t>
            </a:r>
            <a:endParaRPr lang="nl-NL" noProof="0" dirty="0"/>
          </a:p>
        </p:txBody>
      </p:sp>
      <p:sp>
        <p:nvSpPr>
          <p:cNvPr id="17" name="Text Placeholder"/>
          <p:cNvSpPr>
            <a:spLocks noGrp="1"/>
          </p:cNvSpPr>
          <p:nvPr>
            <p:ph type="body" sz="quarter" idx="30" hasCustomPrompt="1"/>
          </p:nvPr>
        </p:nvSpPr>
        <p:spPr>
          <a:xfrm>
            <a:off x="4346182" y="941293"/>
            <a:ext cx="7204364" cy="742278"/>
          </a:xfrm>
        </p:spPr>
        <p:txBody>
          <a:bodyPr vert="horz" lIns="0" tIns="0" rIns="0" bIns="0" rtlCol="0">
            <a:noAutofit/>
          </a:bodyPr>
          <a:lstStyle>
            <a:lvl1pPr marL="0" marR="0" indent="0" algn="l" defTabSz="899010" rtl="0" eaLnBrk="1" fontAlgn="base" latinLnBrk="0" hangingPunct="1">
              <a:lnSpc>
                <a:spcPct val="100000"/>
              </a:lnSpc>
              <a:spcBef>
                <a:spcPct val="0"/>
              </a:spcBef>
              <a:spcAft>
                <a:spcPts val="0"/>
              </a:spcAft>
              <a:buClr>
                <a:srgbClr val="000000"/>
              </a:buClr>
              <a:buSzTx/>
              <a:buFont typeface="Wingdings" pitchFamily="2" charset="2"/>
              <a:buNone/>
              <a:tabLst/>
              <a:defRPr lang="en-GB" sz="971" b="0" i="1" kern="1200" noProof="0" dirty="0" smtClean="0">
                <a:solidFill>
                  <a:schemeClr val="tx2"/>
                </a:solidFill>
                <a:latin typeface="Georgia" pitchFamily="18" charset="0"/>
                <a:ea typeface="+mn-ea"/>
                <a:cs typeface="+mn-cs"/>
              </a:defRPr>
            </a:lvl1pPr>
          </a:lstStyle>
          <a:p>
            <a:pPr lvl="0" algn="l" defTabSz="899010" rtl="0" eaLnBrk="1" latinLnBrk="0" hangingPunct="1">
              <a:spcBef>
                <a:spcPct val="0"/>
              </a:spcBef>
              <a:buNone/>
            </a:pPr>
            <a:r>
              <a:rPr lang="nl-NL" dirty="0" err="1" smtClean="0"/>
              <a:t>Insert</a:t>
            </a:r>
            <a:r>
              <a:rPr lang="nl-NL" dirty="0" smtClean="0"/>
              <a:t> </a:t>
            </a:r>
            <a:r>
              <a:rPr lang="nl-NL" dirty="0" err="1" smtClean="0"/>
              <a:t>text</a:t>
            </a:r>
            <a:r>
              <a:rPr lang="nl-NL" dirty="0" smtClean="0"/>
              <a:t> </a:t>
            </a:r>
            <a:r>
              <a:rPr lang="nl-NL" dirty="0" err="1" smtClean="0"/>
              <a:t>here</a:t>
            </a:r>
            <a:endParaRPr lang="nl-NL" dirty="0" smtClean="0"/>
          </a:p>
        </p:txBody>
      </p:sp>
      <p:sp>
        <p:nvSpPr>
          <p:cNvPr id="22" name="Content Placeholder 2"/>
          <p:cNvSpPr>
            <a:spLocks noGrp="1"/>
          </p:cNvSpPr>
          <p:nvPr>
            <p:ph sz="quarter" idx="31"/>
          </p:nvPr>
        </p:nvSpPr>
        <p:spPr>
          <a:xfrm>
            <a:off x="642851" y="1815353"/>
            <a:ext cx="3513513" cy="2081605"/>
          </a:xfrm>
        </p:spPr>
        <p:txBody>
          <a:bodyPr/>
          <a:lstStyle/>
          <a:p>
            <a:pPr lvl="0"/>
            <a:r>
              <a:rPr lang="nl-NL" dirty="0" smtClean="0"/>
              <a:t>Click </a:t>
            </a:r>
            <a:r>
              <a:rPr lang="nl-NL" dirty="0" err="1" smtClean="0"/>
              <a:t>to</a:t>
            </a:r>
            <a:r>
              <a:rPr lang="nl-NL" dirty="0" smtClean="0"/>
              <a:t> </a:t>
            </a:r>
            <a:r>
              <a:rPr lang="nl-NL" dirty="0" err="1" smtClean="0"/>
              <a:t>edit</a:t>
            </a:r>
            <a:r>
              <a:rPr lang="nl-NL" dirty="0" smtClean="0"/>
              <a:t> Master </a:t>
            </a:r>
            <a:r>
              <a:rPr lang="nl-NL" dirty="0" err="1" smtClean="0"/>
              <a:t>text</a:t>
            </a:r>
            <a:r>
              <a:rPr lang="nl-NL" dirty="0" smtClean="0"/>
              <a:t> </a:t>
            </a:r>
            <a:r>
              <a:rPr lang="nl-NL" dirty="0" err="1" smtClean="0"/>
              <a:t>styles</a:t>
            </a:r>
            <a:endParaRPr lang="nl-NL" dirty="0" smtClean="0"/>
          </a:p>
          <a:p>
            <a:pPr lvl="1"/>
            <a:r>
              <a:rPr lang="nl-NL" dirty="0" smtClean="0"/>
              <a:t>Second level</a:t>
            </a:r>
          </a:p>
          <a:p>
            <a:pPr lvl="2"/>
            <a:r>
              <a:rPr lang="nl-NL" dirty="0" err="1" smtClean="0"/>
              <a:t>Third</a:t>
            </a:r>
            <a:r>
              <a:rPr lang="nl-NL" dirty="0" smtClean="0"/>
              <a:t> level</a:t>
            </a:r>
          </a:p>
          <a:p>
            <a:pPr lvl="3"/>
            <a:r>
              <a:rPr lang="nl-NL" dirty="0" err="1" smtClean="0"/>
              <a:t>Fourth</a:t>
            </a:r>
            <a:r>
              <a:rPr lang="nl-NL" dirty="0" smtClean="0"/>
              <a:t> level</a:t>
            </a:r>
          </a:p>
          <a:p>
            <a:pPr lvl="4"/>
            <a:r>
              <a:rPr lang="nl-NL" dirty="0" err="1" smtClean="0"/>
              <a:t>Fifth</a:t>
            </a:r>
            <a:r>
              <a:rPr lang="nl-NL" dirty="0" smtClean="0"/>
              <a:t> level</a:t>
            </a:r>
            <a:endParaRPr lang="nl-NL" dirty="0"/>
          </a:p>
        </p:txBody>
      </p:sp>
      <p:sp>
        <p:nvSpPr>
          <p:cNvPr id="31" name="Content Placeholder 3"/>
          <p:cNvSpPr>
            <a:spLocks noGrp="1"/>
          </p:cNvSpPr>
          <p:nvPr>
            <p:ph sz="quarter" idx="32"/>
          </p:nvPr>
        </p:nvSpPr>
        <p:spPr>
          <a:xfrm>
            <a:off x="4344784" y="1815353"/>
            <a:ext cx="3513513" cy="2081605"/>
          </a:xfrm>
        </p:spPr>
        <p:txBody>
          <a:bodyPr/>
          <a:lstStyle/>
          <a:p>
            <a:pPr lvl="0"/>
            <a:r>
              <a:rPr lang="nl-NL" dirty="0" smtClean="0"/>
              <a:t>Click </a:t>
            </a:r>
            <a:r>
              <a:rPr lang="nl-NL" dirty="0" err="1" smtClean="0"/>
              <a:t>to</a:t>
            </a:r>
            <a:r>
              <a:rPr lang="nl-NL" dirty="0" smtClean="0"/>
              <a:t> </a:t>
            </a:r>
            <a:r>
              <a:rPr lang="nl-NL" dirty="0" err="1" smtClean="0"/>
              <a:t>edit</a:t>
            </a:r>
            <a:r>
              <a:rPr lang="nl-NL" dirty="0" smtClean="0"/>
              <a:t> Master </a:t>
            </a:r>
            <a:r>
              <a:rPr lang="nl-NL" dirty="0" err="1" smtClean="0"/>
              <a:t>text</a:t>
            </a:r>
            <a:r>
              <a:rPr lang="nl-NL" dirty="0" smtClean="0"/>
              <a:t> </a:t>
            </a:r>
            <a:r>
              <a:rPr lang="nl-NL" dirty="0" err="1" smtClean="0"/>
              <a:t>styles</a:t>
            </a:r>
            <a:endParaRPr lang="nl-NL" dirty="0" smtClean="0"/>
          </a:p>
          <a:p>
            <a:pPr lvl="1"/>
            <a:r>
              <a:rPr lang="nl-NL" dirty="0" smtClean="0"/>
              <a:t>Second level</a:t>
            </a:r>
          </a:p>
          <a:p>
            <a:pPr lvl="2"/>
            <a:r>
              <a:rPr lang="nl-NL" dirty="0" err="1" smtClean="0"/>
              <a:t>Third</a:t>
            </a:r>
            <a:r>
              <a:rPr lang="nl-NL" dirty="0" smtClean="0"/>
              <a:t> level</a:t>
            </a:r>
          </a:p>
          <a:p>
            <a:pPr lvl="3"/>
            <a:r>
              <a:rPr lang="nl-NL" dirty="0" err="1" smtClean="0"/>
              <a:t>Fourth</a:t>
            </a:r>
            <a:r>
              <a:rPr lang="nl-NL" dirty="0" smtClean="0"/>
              <a:t> level</a:t>
            </a:r>
          </a:p>
          <a:p>
            <a:pPr lvl="4"/>
            <a:r>
              <a:rPr lang="nl-NL" dirty="0" err="1" smtClean="0"/>
              <a:t>Fifth</a:t>
            </a:r>
            <a:r>
              <a:rPr lang="nl-NL" dirty="0" smtClean="0"/>
              <a:t> level</a:t>
            </a:r>
            <a:endParaRPr lang="nl-NL" dirty="0"/>
          </a:p>
        </p:txBody>
      </p:sp>
      <p:sp>
        <p:nvSpPr>
          <p:cNvPr id="33" name="Content Placeholder 4"/>
          <p:cNvSpPr>
            <a:spLocks noGrp="1"/>
          </p:cNvSpPr>
          <p:nvPr>
            <p:ph sz="quarter" idx="33"/>
          </p:nvPr>
        </p:nvSpPr>
        <p:spPr>
          <a:xfrm>
            <a:off x="8035635" y="1815353"/>
            <a:ext cx="3513513" cy="2081605"/>
          </a:xfrm>
        </p:spPr>
        <p:txBody>
          <a:bodyPr/>
          <a:lstStyle/>
          <a:p>
            <a:pPr lvl="0"/>
            <a:r>
              <a:rPr lang="nl-NL" dirty="0" smtClean="0"/>
              <a:t>Click </a:t>
            </a:r>
            <a:r>
              <a:rPr lang="nl-NL" dirty="0" err="1" smtClean="0"/>
              <a:t>to</a:t>
            </a:r>
            <a:r>
              <a:rPr lang="nl-NL" dirty="0" smtClean="0"/>
              <a:t> </a:t>
            </a:r>
            <a:r>
              <a:rPr lang="nl-NL" dirty="0" err="1" smtClean="0"/>
              <a:t>edit</a:t>
            </a:r>
            <a:r>
              <a:rPr lang="nl-NL" dirty="0" smtClean="0"/>
              <a:t> Master </a:t>
            </a:r>
            <a:r>
              <a:rPr lang="nl-NL" dirty="0" err="1" smtClean="0"/>
              <a:t>text</a:t>
            </a:r>
            <a:r>
              <a:rPr lang="nl-NL" dirty="0" smtClean="0"/>
              <a:t> </a:t>
            </a:r>
            <a:r>
              <a:rPr lang="nl-NL" dirty="0" err="1" smtClean="0"/>
              <a:t>styles</a:t>
            </a:r>
            <a:endParaRPr lang="nl-NL" dirty="0" smtClean="0"/>
          </a:p>
          <a:p>
            <a:pPr lvl="1"/>
            <a:r>
              <a:rPr lang="nl-NL" dirty="0" smtClean="0"/>
              <a:t>Second level</a:t>
            </a:r>
          </a:p>
          <a:p>
            <a:pPr lvl="2"/>
            <a:r>
              <a:rPr lang="nl-NL" dirty="0" err="1" smtClean="0"/>
              <a:t>Third</a:t>
            </a:r>
            <a:r>
              <a:rPr lang="nl-NL" dirty="0" smtClean="0"/>
              <a:t> level</a:t>
            </a:r>
          </a:p>
          <a:p>
            <a:pPr lvl="3"/>
            <a:r>
              <a:rPr lang="nl-NL" dirty="0" err="1" smtClean="0"/>
              <a:t>Fourth</a:t>
            </a:r>
            <a:r>
              <a:rPr lang="nl-NL" dirty="0" smtClean="0"/>
              <a:t> level</a:t>
            </a:r>
          </a:p>
          <a:p>
            <a:pPr lvl="4"/>
            <a:r>
              <a:rPr lang="nl-NL" dirty="0" err="1" smtClean="0"/>
              <a:t>Fifth</a:t>
            </a:r>
            <a:r>
              <a:rPr lang="nl-NL" dirty="0" smtClean="0"/>
              <a:t> level</a:t>
            </a:r>
            <a:endParaRPr lang="nl-NL" dirty="0"/>
          </a:p>
        </p:txBody>
      </p:sp>
      <p:sp>
        <p:nvSpPr>
          <p:cNvPr id="36" name="Content Placeholder 5"/>
          <p:cNvSpPr>
            <a:spLocks noGrp="1"/>
          </p:cNvSpPr>
          <p:nvPr>
            <p:ph sz="quarter" idx="34"/>
          </p:nvPr>
        </p:nvSpPr>
        <p:spPr>
          <a:xfrm>
            <a:off x="642851" y="4034118"/>
            <a:ext cx="3513513" cy="2081605"/>
          </a:xfrm>
        </p:spPr>
        <p:txBody>
          <a:bodyPr/>
          <a:lstStyle/>
          <a:p>
            <a:pPr lvl="0"/>
            <a:r>
              <a:rPr lang="nl-NL" dirty="0" smtClean="0"/>
              <a:t>Click </a:t>
            </a:r>
            <a:r>
              <a:rPr lang="nl-NL" dirty="0" err="1" smtClean="0"/>
              <a:t>to</a:t>
            </a:r>
            <a:r>
              <a:rPr lang="nl-NL" dirty="0" smtClean="0"/>
              <a:t> </a:t>
            </a:r>
            <a:r>
              <a:rPr lang="nl-NL" dirty="0" err="1" smtClean="0"/>
              <a:t>edit</a:t>
            </a:r>
            <a:r>
              <a:rPr lang="nl-NL" dirty="0" smtClean="0"/>
              <a:t> Master </a:t>
            </a:r>
            <a:r>
              <a:rPr lang="nl-NL" dirty="0" err="1" smtClean="0"/>
              <a:t>text</a:t>
            </a:r>
            <a:r>
              <a:rPr lang="nl-NL" dirty="0" smtClean="0"/>
              <a:t> </a:t>
            </a:r>
            <a:r>
              <a:rPr lang="nl-NL" dirty="0" err="1" smtClean="0"/>
              <a:t>styles</a:t>
            </a:r>
            <a:endParaRPr lang="nl-NL" dirty="0" smtClean="0"/>
          </a:p>
          <a:p>
            <a:pPr lvl="1"/>
            <a:r>
              <a:rPr lang="nl-NL" dirty="0" smtClean="0"/>
              <a:t>Second level</a:t>
            </a:r>
          </a:p>
          <a:p>
            <a:pPr lvl="2"/>
            <a:r>
              <a:rPr lang="nl-NL" dirty="0" err="1" smtClean="0"/>
              <a:t>Third</a:t>
            </a:r>
            <a:r>
              <a:rPr lang="nl-NL" dirty="0" smtClean="0"/>
              <a:t> level</a:t>
            </a:r>
          </a:p>
          <a:p>
            <a:pPr lvl="3"/>
            <a:r>
              <a:rPr lang="nl-NL" dirty="0" err="1" smtClean="0"/>
              <a:t>Fourth</a:t>
            </a:r>
            <a:r>
              <a:rPr lang="nl-NL" dirty="0" smtClean="0"/>
              <a:t> level</a:t>
            </a:r>
          </a:p>
          <a:p>
            <a:pPr lvl="4"/>
            <a:r>
              <a:rPr lang="nl-NL" dirty="0" err="1" smtClean="0"/>
              <a:t>Fifth</a:t>
            </a:r>
            <a:r>
              <a:rPr lang="nl-NL" dirty="0" smtClean="0"/>
              <a:t> level</a:t>
            </a:r>
            <a:endParaRPr lang="nl-NL" dirty="0"/>
          </a:p>
        </p:txBody>
      </p:sp>
      <p:sp>
        <p:nvSpPr>
          <p:cNvPr id="38" name="Content Placeholder 6"/>
          <p:cNvSpPr>
            <a:spLocks noGrp="1"/>
          </p:cNvSpPr>
          <p:nvPr>
            <p:ph sz="quarter" idx="35"/>
          </p:nvPr>
        </p:nvSpPr>
        <p:spPr>
          <a:xfrm>
            <a:off x="4344784" y="4034118"/>
            <a:ext cx="3513513" cy="2081605"/>
          </a:xfrm>
        </p:spPr>
        <p:txBody>
          <a:bodyPr/>
          <a:lstStyle/>
          <a:p>
            <a:pPr lvl="0"/>
            <a:r>
              <a:rPr lang="nl-NL" dirty="0" smtClean="0"/>
              <a:t>Click </a:t>
            </a:r>
            <a:r>
              <a:rPr lang="nl-NL" dirty="0" err="1" smtClean="0"/>
              <a:t>to</a:t>
            </a:r>
            <a:r>
              <a:rPr lang="nl-NL" dirty="0" smtClean="0"/>
              <a:t> </a:t>
            </a:r>
            <a:r>
              <a:rPr lang="nl-NL" dirty="0" err="1" smtClean="0"/>
              <a:t>edit</a:t>
            </a:r>
            <a:r>
              <a:rPr lang="nl-NL" dirty="0" smtClean="0"/>
              <a:t> Master </a:t>
            </a:r>
            <a:r>
              <a:rPr lang="nl-NL" dirty="0" err="1" smtClean="0"/>
              <a:t>text</a:t>
            </a:r>
            <a:r>
              <a:rPr lang="nl-NL" dirty="0" smtClean="0"/>
              <a:t> </a:t>
            </a:r>
            <a:r>
              <a:rPr lang="nl-NL" dirty="0" err="1" smtClean="0"/>
              <a:t>styles</a:t>
            </a:r>
            <a:endParaRPr lang="nl-NL" dirty="0" smtClean="0"/>
          </a:p>
          <a:p>
            <a:pPr lvl="1"/>
            <a:r>
              <a:rPr lang="nl-NL" dirty="0" smtClean="0"/>
              <a:t>Second level</a:t>
            </a:r>
          </a:p>
          <a:p>
            <a:pPr lvl="2"/>
            <a:r>
              <a:rPr lang="nl-NL" dirty="0" err="1" smtClean="0"/>
              <a:t>Third</a:t>
            </a:r>
            <a:r>
              <a:rPr lang="nl-NL" dirty="0" smtClean="0"/>
              <a:t> level</a:t>
            </a:r>
          </a:p>
          <a:p>
            <a:pPr lvl="3"/>
            <a:r>
              <a:rPr lang="nl-NL" dirty="0" err="1" smtClean="0"/>
              <a:t>Fourth</a:t>
            </a:r>
            <a:r>
              <a:rPr lang="nl-NL" dirty="0" smtClean="0"/>
              <a:t> level</a:t>
            </a:r>
          </a:p>
          <a:p>
            <a:pPr lvl="4"/>
            <a:r>
              <a:rPr lang="nl-NL" dirty="0" err="1" smtClean="0"/>
              <a:t>Fifth</a:t>
            </a:r>
            <a:r>
              <a:rPr lang="nl-NL" dirty="0" smtClean="0"/>
              <a:t> level</a:t>
            </a:r>
            <a:endParaRPr lang="nl-NL" dirty="0"/>
          </a:p>
        </p:txBody>
      </p:sp>
      <p:sp>
        <p:nvSpPr>
          <p:cNvPr id="40" name="Content Placeholder 7"/>
          <p:cNvSpPr>
            <a:spLocks noGrp="1"/>
          </p:cNvSpPr>
          <p:nvPr>
            <p:ph sz="quarter" idx="36"/>
          </p:nvPr>
        </p:nvSpPr>
        <p:spPr>
          <a:xfrm>
            <a:off x="8035635" y="4034118"/>
            <a:ext cx="3513513" cy="2081605"/>
          </a:xfrm>
        </p:spPr>
        <p:txBody>
          <a:bodyPr/>
          <a:lstStyle/>
          <a:p>
            <a:pPr lvl="0"/>
            <a:r>
              <a:rPr lang="nl-NL" dirty="0" smtClean="0"/>
              <a:t>Click </a:t>
            </a:r>
            <a:r>
              <a:rPr lang="nl-NL" dirty="0" err="1" smtClean="0"/>
              <a:t>to</a:t>
            </a:r>
            <a:r>
              <a:rPr lang="nl-NL" dirty="0" smtClean="0"/>
              <a:t> </a:t>
            </a:r>
            <a:r>
              <a:rPr lang="nl-NL" dirty="0" err="1" smtClean="0"/>
              <a:t>edit</a:t>
            </a:r>
            <a:r>
              <a:rPr lang="nl-NL" dirty="0" smtClean="0"/>
              <a:t> Master </a:t>
            </a:r>
            <a:r>
              <a:rPr lang="nl-NL" dirty="0" err="1" smtClean="0"/>
              <a:t>text</a:t>
            </a:r>
            <a:r>
              <a:rPr lang="nl-NL" dirty="0" smtClean="0"/>
              <a:t> </a:t>
            </a:r>
            <a:r>
              <a:rPr lang="nl-NL" dirty="0" err="1" smtClean="0"/>
              <a:t>styles</a:t>
            </a:r>
            <a:endParaRPr lang="nl-NL" dirty="0" smtClean="0"/>
          </a:p>
          <a:p>
            <a:pPr lvl="1"/>
            <a:r>
              <a:rPr lang="nl-NL" dirty="0" smtClean="0"/>
              <a:t>Second level</a:t>
            </a:r>
          </a:p>
          <a:p>
            <a:pPr lvl="2"/>
            <a:r>
              <a:rPr lang="nl-NL" dirty="0" err="1" smtClean="0"/>
              <a:t>Third</a:t>
            </a:r>
            <a:r>
              <a:rPr lang="nl-NL" dirty="0" smtClean="0"/>
              <a:t> level</a:t>
            </a:r>
          </a:p>
          <a:p>
            <a:pPr lvl="3"/>
            <a:r>
              <a:rPr lang="nl-NL" dirty="0" err="1" smtClean="0"/>
              <a:t>Fourth</a:t>
            </a:r>
            <a:r>
              <a:rPr lang="nl-NL" dirty="0" smtClean="0"/>
              <a:t> level</a:t>
            </a:r>
          </a:p>
          <a:p>
            <a:pPr lvl="4"/>
            <a:r>
              <a:rPr lang="nl-NL" dirty="0" err="1" smtClean="0"/>
              <a:t>Fifth</a:t>
            </a:r>
            <a:r>
              <a:rPr lang="nl-NL" dirty="0" smtClean="0"/>
              <a:t> level</a:t>
            </a:r>
            <a:endParaRPr lang="nl-NL" dirty="0"/>
          </a:p>
        </p:txBody>
      </p:sp>
      <p:sp>
        <p:nvSpPr>
          <p:cNvPr id="18" name="PwC Text"/>
          <p:cNvSpPr txBox="1"/>
          <p:nvPr userDrawn="1"/>
        </p:nvSpPr>
        <p:spPr>
          <a:xfrm>
            <a:off x="642851" y="6454589"/>
            <a:ext cx="332509" cy="94550"/>
          </a:xfrm>
          <a:prstGeom prst="rect">
            <a:avLst/>
          </a:prstGeom>
          <a:noFill/>
        </p:spPr>
        <p:txBody>
          <a:bodyPr vert="horz" wrap="none" lIns="0" tIns="0" rIns="0" bIns="0" rtlCol="0" anchor="t" anchorCtr="0">
            <a:noAutofit/>
          </a:bodyPr>
          <a:lstStyle/>
          <a:p>
            <a:pPr defTabSz="899010">
              <a:lnSpc>
                <a:spcPts val="882"/>
              </a:lnSpc>
            </a:pPr>
            <a:r>
              <a:rPr lang="nl-NL" sz="794" noProof="1" smtClean="0">
                <a:solidFill>
                  <a:srgbClr val="000000"/>
                </a:solidFill>
                <a:cs typeface="Arial" pitchFamily="34" charset="0"/>
              </a:rPr>
              <a:t>PwC</a:t>
            </a:r>
            <a:endParaRPr lang="nl-NL" sz="794" noProof="1">
              <a:solidFill>
                <a:srgbClr val="000000"/>
              </a:solidFill>
              <a:cs typeface="Arial" pitchFamily="34" charset="0"/>
            </a:endParaRPr>
          </a:p>
        </p:txBody>
      </p:sp>
      <p:sp>
        <p:nvSpPr>
          <p:cNvPr id="19" name="Report Date"/>
          <p:cNvSpPr txBox="1"/>
          <p:nvPr userDrawn="1">
            <p:custDataLst>
              <p:tags r:id="rId1"/>
            </p:custDataLst>
          </p:nvPr>
        </p:nvSpPr>
        <p:spPr>
          <a:xfrm>
            <a:off x="11537736" y="6317429"/>
            <a:ext cx="65" cy="122213"/>
          </a:xfrm>
          <a:prstGeom prst="rect">
            <a:avLst/>
          </a:prstGeom>
          <a:noFill/>
        </p:spPr>
        <p:txBody>
          <a:bodyPr wrap="none" lIns="0" tIns="0" rIns="0" bIns="0" rtlCol="0">
            <a:spAutoFit/>
          </a:bodyPr>
          <a:lstStyle/>
          <a:p>
            <a:pPr indent="-242060" algn="r" defTabSz="899010">
              <a:spcAft>
                <a:spcPts val="794"/>
              </a:spcAft>
            </a:pPr>
            <a:endParaRPr lang="nl-NL" sz="794" noProof="1" smtClean="0">
              <a:solidFill>
                <a:srgbClr val="000000"/>
              </a:solidFill>
            </a:endParaRPr>
          </a:p>
        </p:txBody>
      </p:sp>
      <p:sp>
        <p:nvSpPr>
          <p:cNvPr id="23" name="Page Number"/>
          <p:cNvSpPr txBox="1"/>
          <p:nvPr userDrawn="1">
            <p:custDataLst>
              <p:tags r:id="rId2"/>
            </p:custDataLst>
          </p:nvPr>
        </p:nvSpPr>
        <p:spPr>
          <a:xfrm>
            <a:off x="11172306" y="6454588"/>
            <a:ext cx="387927" cy="137160"/>
          </a:xfrm>
          <a:prstGeom prst="rect">
            <a:avLst/>
          </a:prstGeom>
          <a:noFill/>
        </p:spPr>
        <p:txBody>
          <a:bodyPr wrap="none" lIns="0" tIns="0" rIns="0" bIns="0" rtlCol="0">
            <a:noAutofit/>
          </a:bodyPr>
          <a:lstStyle/>
          <a:p>
            <a:pPr algn="r" defTabSz="899010">
              <a:lnSpc>
                <a:spcPts val="882"/>
              </a:lnSpc>
            </a:pPr>
            <a:endParaRPr lang="nl-NL" sz="794" noProof="1" smtClean="0">
              <a:solidFill>
                <a:srgbClr val="000000"/>
              </a:solidFill>
            </a:endParaRPr>
          </a:p>
        </p:txBody>
      </p:sp>
      <p:sp>
        <p:nvSpPr>
          <p:cNvPr id="26" name="Presentation Disclaimer" hidden="1"/>
          <p:cNvSpPr txBox="1"/>
          <p:nvPr userDrawn="1">
            <p:custDataLst>
              <p:tags r:id="rId3"/>
            </p:custDataLst>
          </p:nvPr>
        </p:nvSpPr>
        <p:spPr>
          <a:xfrm>
            <a:off x="4344786" y="6317429"/>
            <a:ext cx="65" cy="122213"/>
          </a:xfrm>
          <a:prstGeom prst="rect">
            <a:avLst/>
          </a:prstGeom>
          <a:noFill/>
        </p:spPr>
        <p:txBody>
          <a:bodyPr wrap="none" lIns="0" tIns="0" rIns="0" bIns="0" rtlCol="0" anchor="t" anchorCtr="0">
            <a:spAutoFit/>
          </a:bodyPr>
          <a:lstStyle/>
          <a:p>
            <a:pPr defTabSz="899010"/>
            <a:endParaRPr lang="nl-NL" sz="794" noProof="1" smtClean="0">
              <a:solidFill>
                <a:srgbClr val="000000"/>
              </a:solidFill>
            </a:endParaRPr>
          </a:p>
        </p:txBody>
      </p:sp>
      <p:cxnSp>
        <p:nvCxnSpPr>
          <p:cNvPr id="28" name="Straight Connector 27"/>
          <p:cNvCxnSpPr/>
          <p:nvPr userDrawn="1"/>
        </p:nvCxnSpPr>
        <p:spPr>
          <a:xfrm>
            <a:off x="642851" y="6252882"/>
            <a:ext cx="10906299"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userDrawn="1"/>
        </p:nvCxnSpPr>
        <p:spPr>
          <a:xfrm>
            <a:off x="641455" y="1748118"/>
            <a:ext cx="10904727" cy="0"/>
          </a:xfrm>
          <a:prstGeom prst="line">
            <a:avLst/>
          </a:prstGeom>
          <a:ln w="12700" cap="rnd">
            <a:solidFill>
              <a:schemeClr val="accent1"/>
            </a:solidFill>
            <a:prstDash val="sysDot"/>
          </a:ln>
        </p:spPr>
        <p:style>
          <a:lnRef idx="1">
            <a:schemeClr val="accent1"/>
          </a:lnRef>
          <a:fillRef idx="0">
            <a:schemeClr val="accent1"/>
          </a:fillRef>
          <a:effectRef idx="0">
            <a:schemeClr val="accent1"/>
          </a:effectRef>
          <a:fontRef idx="minor">
            <a:schemeClr val="tx1"/>
          </a:fontRef>
        </p:style>
      </p:cxnSp>
      <p:sp>
        <p:nvSpPr>
          <p:cNvPr id="30" name="HeaderTOCPlaceholder"/>
          <p:cNvSpPr txBox="1"/>
          <p:nvPr userDrawn="1">
            <p:custDataLst>
              <p:tags r:id="rId4"/>
            </p:custDataLst>
          </p:nvPr>
        </p:nvSpPr>
        <p:spPr>
          <a:xfrm>
            <a:off x="4344785" y="621255"/>
            <a:ext cx="7204364" cy="122213"/>
          </a:xfrm>
          <a:prstGeom prst="rect">
            <a:avLst/>
          </a:prstGeom>
          <a:noFill/>
          <a:ln>
            <a:noFill/>
          </a:ln>
        </p:spPr>
        <p:txBody>
          <a:bodyPr wrap="square" lIns="0" tIns="0" rIns="0" bIns="0" rtlCol="0">
            <a:spAutoFit/>
          </a:bodyPr>
          <a:lstStyle/>
          <a:p>
            <a:pPr defTabSz="899010"/>
            <a:endParaRPr lang="nl-NL" sz="794" noProof="1" smtClean="0">
              <a:solidFill>
                <a:srgbClr val="000000"/>
              </a:solidFill>
              <a:cs typeface="Arial" pitchFamily="34" charset="0"/>
            </a:endParaRPr>
          </a:p>
        </p:txBody>
      </p:sp>
      <p:sp>
        <p:nvSpPr>
          <p:cNvPr id="24" name="Section Footer"/>
          <p:cNvSpPr txBox="1"/>
          <p:nvPr userDrawn="1">
            <p:custDataLst>
              <p:tags r:id="rId5"/>
            </p:custDataLst>
          </p:nvPr>
        </p:nvSpPr>
        <p:spPr>
          <a:xfrm>
            <a:off x="642851" y="6317421"/>
            <a:ext cx="3513513" cy="122213"/>
          </a:xfrm>
          <a:prstGeom prst="rect">
            <a:avLst/>
          </a:prstGeom>
          <a:noFill/>
          <a:ln>
            <a:noFill/>
          </a:ln>
        </p:spPr>
        <p:txBody>
          <a:bodyPr wrap="square" lIns="0" tIns="0" rIns="0" bIns="0" rtlCol="0" anchor="b" anchorCtr="0">
            <a:spAutoFit/>
          </a:bodyPr>
          <a:lstStyle/>
          <a:p>
            <a:pPr defTabSz="899010"/>
            <a:endParaRPr lang="nl-NL" sz="794" noProof="1" smtClean="0">
              <a:solidFill>
                <a:srgbClr val="000000"/>
              </a:solidFill>
            </a:endParaRPr>
          </a:p>
        </p:txBody>
      </p:sp>
      <p:sp>
        <p:nvSpPr>
          <p:cNvPr id="25" name="Section Header"/>
          <p:cNvSpPr txBox="1"/>
          <p:nvPr userDrawn="1">
            <p:custDataLst>
              <p:tags r:id="rId6"/>
            </p:custDataLst>
          </p:nvPr>
        </p:nvSpPr>
        <p:spPr>
          <a:xfrm>
            <a:off x="642850" y="621254"/>
            <a:ext cx="3678035" cy="121024"/>
          </a:xfrm>
          <a:prstGeom prst="rect">
            <a:avLst/>
          </a:prstGeom>
          <a:noFill/>
        </p:spPr>
        <p:txBody>
          <a:bodyPr wrap="square" lIns="0" tIns="0" rIns="0" bIns="0" rtlCol="0" anchor="b" anchorCtr="0">
            <a:noAutofit/>
          </a:bodyPr>
          <a:lstStyle/>
          <a:p>
            <a:pPr defTabSz="899010"/>
            <a:endParaRPr lang="nl-NL" sz="794" noProof="1" smtClean="0">
              <a:solidFill>
                <a:srgbClr val="000000"/>
              </a:solidFill>
            </a:endParaRPr>
          </a:p>
        </p:txBody>
      </p:sp>
      <p:sp>
        <p:nvSpPr>
          <p:cNvPr id="21" name="Draft stamp" hidden="1"/>
          <p:cNvSpPr txBox="1"/>
          <p:nvPr userDrawn="1">
            <p:custDataLst>
              <p:tags r:id="rId7"/>
            </p:custDataLst>
          </p:nvPr>
        </p:nvSpPr>
        <p:spPr>
          <a:xfrm>
            <a:off x="4344786" y="6439538"/>
            <a:ext cx="2582487" cy="122213"/>
          </a:xfrm>
          <a:prstGeom prst="rect">
            <a:avLst/>
          </a:prstGeom>
          <a:noFill/>
          <a:ln>
            <a:noFill/>
          </a:ln>
        </p:spPr>
        <p:txBody>
          <a:bodyPr wrap="square" lIns="0" tIns="0" rIns="0" bIns="0" rtlCol="0">
            <a:spAutoFit/>
          </a:bodyPr>
          <a:lstStyle/>
          <a:p>
            <a:pPr defTabSz="899010"/>
            <a:endParaRPr lang="nl-NL" sz="794" noProof="1">
              <a:solidFill>
                <a:srgbClr val="000000"/>
              </a:solidFill>
            </a:endParaRPr>
          </a:p>
        </p:txBody>
      </p:sp>
      <p:sp>
        <p:nvSpPr>
          <p:cNvPr id="14" name="Date/Filepath" hidden="1"/>
          <p:cNvSpPr txBox="1"/>
          <p:nvPr userDrawn="1">
            <p:custDataLst>
              <p:tags r:id="rId8"/>
            </p:custDataLst>
          </p:nvPr>
        </p:nvSpPr>
        <p:spPr>
          <a:xfrm>
            <a:off x="3999350" y="145214"/>
            <a:ext cx="7536873" cy="244426"/>
          </a:xfrm>
          <a:prstGeom prst="rect">
            <a:avLst/>
          </a:prstGeom>
          <a:noFill/>
        </p:spPr>
        <p:txBody>
          <a:bodyPr wrap="square" lIns="0" tIns="0" rIns="0" bIns="0" rtlCol="0" anchor="b" anchorCtr="0">
            <a:spAutoFit/>
          </a:bodyPr>
          <a:lstStyle/>
          <a:p>
            <a:pPr algn="r" defTabSz="899010"/>
            <a:r>
              <a:rPr lang="nl-NL" sz="794" noProof="1" smtClean="0">
                <a:solidFill>
                  <a:srgbClr val="000000"/>
                </a:solidFill>
              </a:rPr>
              <a:t>20-11-2015 \\NLUTRFIL201\L_E_66006_Data_Sustainability$\Other\Projecten\VNG\5. Eindrapportage\Finale klantreis energiebesparing 151118_legenda aangepast.pptx</a:t>
            </a:r>
            <a:endParaRPr lang="nl-NL" sz="794" noProof="1">
              <a:solidFill>
                <a:srgbClr val="000000"/>
              </a:solidFill>
            </a:endParaRPr>
          </a:p>
        </p:txBody>
      </p:sp>
      <p:sp>
        <p:nvSpPr>
          <p:cNvPr id="11" name="Slide Tags" hidden="1"/>
          <p:cNvSpPr txBox="1"/>
          <p:nvPr userDrawn="1"/>
        </p:nvSpPr>
        <p:spPr>
          <a:xfrm>
            <a:off x="0" y="201706"/>
            <a:ext cx="1939636" cy="241733"/>
          </a:xfrm>
          <a:prstGeom prst="rect">
            <a:avLst/>
          </a:prstGeom>
          <a:noFill/>
        </p:spPr>
        <p:txBody>
          <a:bodyPr wrap="square" rtlCol="0">
            <a:spAutoFit/>
          </a:bodyPr>
          <a:lstStyle/>
          <a:p>
            <a:pPr defTabSz="899010"/>
            <a:r>
              <a:rPr lang="nl-NL" sz="971" noProof="1" smtClean="0">
                <a:solidFill>
                  <a:srgbClr val="000000"/>
                </a:solidFill>
              </a:rPr>
              <a:t>Slide Tags</a:t>
            </a:r>
            <a:endParaRPr lang="nl-NL" sz="971" noProof="1">
              <a:solidFill>
                <a:srgbClr val="000000"/>
              </a:solidFill>
            </a:endParaRPr>
          </a:p>
        </p:txBody>
      </p:sp>
      <p:cxnSp>
        <p:nvCxnSpPr>
          <p:cNvPr id="27" name="Frame Line"/>
          <p:cNvCxnSpPr/>
          <p:nvPr userDrawn="1"/>
        </p:nvCxnSpPr>
        <p:spPr>
          <a:xfrm flipV="1">
            <a:off x="461818" y="823408"/>
            <a:ext cx="11083639" cy="127059"/>
          </a:xfrm>
          <a:prstGeom prst="bentConnector3">
            <a:avLst>
              <a:gd name="adj1" fmla="val 0"/>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6889191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Cover Slide with Content">
    <p:spTree>
      <p:nvGrpSpPr>
        <p:cNvPr id="1" name=""/>
        <p:cNvGrpSpPr/>
        <p:nvPr/>
      </p:nvGrpSpPr>
      <p:grpSpPr>
        <a:xfrm>
          <a:off x="0" y="0"/>
          <a:ext cx="0" cy="0"/>
          <a:chOff x="0" y="0"/>
          <a:chExt cx="0" cy="0"/>
        </a:xfrm>
      </p:grpSpPr>
      <p:grpSp>
        <p:nvGrpSpPr>
          <p:cNvPr id="4" name="Logo with Panels"/>
          <p:cNvGrpSpPr/>
          <p:nvPr userDrawn="1"/>
        </p:nvGrpSpPr>
        <p:grpSpPr>
          <a:xfrm>
            <a:off x="1370144" y="0"/>
            <a:ext cx="10821856" cy="6457244"/>
            <a:chOff x="1130368" y="0"/>
            <a:chExt cx="8928031" cy="7318210"/>
          </a:xfrm>
        </p:grpSpPr>
        <p:grpSp>
          <p:nvGrpSpPr>
            <p:cNvPr id="5" name="Logo Shapes"/>
            <p:cNvGrpSpPr/>
            <p:nvPr userDrawn="1"/>
          </p:nvGrpSpPr>
          <p:grpSpPr>
            <a:xfrm>
              <a:off x="1904992" y="0"/>
              <a:ext cx="8153407" cy="6792223"/>
              <a:chOff x="1828800" y="-7143"/>
              <a:chExt cx="8153407" cy="6792223"/>
            </a:xfrm>
          </p:grpSpPr>
          <p:sp>
            <p:nvSpPr>
              <p:cNvPr id="23" name="Rectangle 1"/>
              <p:cNvSpPr>
                <a:spLocks noChangeArrowheads="1"/>
              </p:cNvSpPr>
              <p:nvPr/>
            </p:nvSpPr>
            <p:spPr bwMode="gray">
              <a:xfrm>
                <a:off x="1832930" y="4496096"/>
                <a:ext cx="8149277" cy="2288752"/>
              </a:xfrm>
              <a:prstGeom prst="rect">
                <a:avLst/>
              </a:prstGeom>
              <a:solidFill>
                <a:srgbClr val="F3BE26"/>
              </a:solidFill>
              <a:ln w="0">
                <a:noFill/>
                <a:prstDash val="solid"/>
                <a:miter lim="800000"/>
                <a:headEnd/>
                <a:tailEnd/>
              </a:ln>
            </p:spPr>
            <p:txBody>
              <a:bodyPr vert="horz" wrap="square" lIns="91440" tIns="45720" rIns="91440" bIns="45720" numCol="1" anchor="t" anchorCtr="0" compatLnSpc="1">
                <a:prstTxWarp prst="textNoShape">
                  <a:avLst/>
                </a:prstTxWarp>
              </a:bodyPr>
              <a:lstStyle/>
              <a:p>
                <a:pPr defTabSz="899010"/>
                <a:endParaRPr lang="nl-NL" sz="971" dirty="0">
                  <a:solidFill>
                    <a:srgbClr val="000000"/>
                  </a:solidFill>
                </a:endParaRPr>
              </a:p>
            </p:txBody>
          </p:sp>
          <p:sp>
            <p:nvSpPr>
              <p:cNvPr id="68" name="Rectangle 2"/>
              <p:cNvSpPr>
                <a:spLocks noChangeArrowheads="1"/>
              </p:cNvSpPr>
              <p:nvPr userDrawn="1"/>
            </p:nvSpPr>
            <p:spPr bwMode="gray">
              <a:xfrm>
                <a:off x="1828800" y="3583782"/>
                <a:ext cx="7132320" cy="3201066"/>
              </a:xfrm>
              <a:prstGeom prst="rect">
                <a:avLst/>
              </a:prstGeom>
              <a:solidFill>
                <a:srgbClr val="F3BC87"/>
              </a:solidFill>
              <a:ln w="0">
                <a:noFill/>
                <a:prstDash val="solid"/>
                <a:miter lim="800000"/>
                <a:headEnd/>
                <a:tailEnd/>
              </a:ln>
            </p:spPr>
            <p:txBody>
              <a:bodyPr vert="horz" wrap="square" lIns="91440" tIns="45720" rIns="91440" bIns="45720" numCol="1" anchor="t" anchorCtr="0" compatLnSpc="1">
                <a:prstTxWarp prst="textNoShape">
                  <a:avLst/>
                </a:prstTxWarp>
              </a:bodyPr>
              <a:lstStyle/>
              <a:p>
                <a:pPr defTabSz="899010"/>
                <a:endParaRPr lang="nl-NL" sz="971" dirty="0">
                  <a:solidFill>
                    <a:srgbClr val="000000"/>
                  </a:solidFill>
                </a:endParaRPr>
              </a:p>
            </p:txBody>
          </p:sp>
          <p:sp>
            <p:nvSpPr>
              <p:cNvPr id="20" name="Rectangle 3"/>
              <p:cNvSpPr>
                <a:spLocks noChangeArrowheads="1"/>
              </p:cNvSpPr>
              <p:nvPr userDrawn="1"/>
            </p:nvSpPr>
            <p:spPr bwMode="gray">
              <a:xfrm>
                <a:off x="1828800" y="4496096"/>
                <a:ext cx="7132320" cy="2288752"/>
              </a:xfrm>
              <a:prstGeom prst="rect">
                <a:avLst/>
              </a:prstGeom>
              <a:solidFill>
                <a:srgbClr val="E88C14"/>
              </a:solidFill>
              <a:ln w="0">
                <a:noFill/>
                <a:prstDash val="solid"/>
                <a:miter lim="800000"/>
                <a:headEnd/>
                <a:tailEnd/>
              </a:ln>
            </p:spPr>
            <p:txBody>
              <a:bodyPr vert="horz" wrap="square" lIns="91440" tIns="45720" rIns="91440" bIns="45720" numCol="1" anchor="t" anchorCtr="0" compatLnSpc="1">
                <a:prstTxWarp prst="textNoShape">
                  <a:avLst/>
                </a:prstTxWarp>
              </a:bodyPr>
              <a:lstStyle/>
              <a:p>
                <a:pPr defTabSz="899010"/>
                <a:endParaRPr lang="nl-NL" sz="971" dirty="0">
                  <a:solidFill>
                    <a:srgbClr val="000000"/>
                  </a:solidFill>
                </a:endParaRPr>
              </a:p>
            </p:txBody>
          </p:sp>
          <p:sp>
            <p:nvSpPr>
              <p:cNvPr id="24" name="Rectangle 4"/>
              <p:cNvSpPr>
                <a:spLocks noChangeArrowheads="1"/>
              </p:cNvSpPr>
              <p:nvPr/>
            </p:nvSpPr>
            <p:spPr bwMode="gray">
              <a:xfrm>
                <a:off x="1828800" y="-7143"/>
                <a:ext cx="6248400" cy="6772722"/>
              </a:xfrm>
              <a:prstGeom prst="rect">
                <a:avLst/>
              </a:prstGeom>
              <a:solidFill>
                <a:srgbClr val="EE9C34"/>
              </a:solidFill>
              <a:ln w="0">
                <a:noFill/>
                <a:prstDash val="solid"/>
                <a:miter lim="800000"/>
                <a:headEnd/>
                <a:tailEnd/>
              </a:ln>
            </p:spPr>
            <p:txBody>
              <a:bodyPr vert="horz" wrap="square" lIns="91440" tIns="45720" rIns="91440" bIns="45720" numCol="1" anchor="t" anchorCtr="0" compatLnSpc="1">
                <a:prstTxWarp prst="textNoShape">
                  <a:avLst/>
                </a:prstTxWarp>
              </a:bodyPr>
              <a:lstStyle/>
              <a:p>
                <a:pPr defTabSz="899010"/>
                <a:endParaRPr lang="nl-NL" sz="971" dirty="0">
                  <a:solidFill>
                    <a:srgbClr val="000000"/>
                  </a:solidFill>
                </a:endParaRPr>
              </a:p>
            </p:txBody>
          </p:sp>
          <p:sp>
            <p:nvSpPr>
              <p:cNvPr id="28" name="Rectangle 5"/>
              <p:cNvSpPr>
                <a:spLocks noChangeArrowheads="1"/>
              </p:cNvSpPr>
              <p:nvPr userDrawn="1"/>
            </p:nvSpPr>
            <p:spPr bwMode="gray">
              <a:xfrm>
                <a:off x="1828800" y="1057382"/>
                <a:ext cx="6492240" cy="5708197"/>
              </a:xfrm>
              <a:prstGeom prst="rect">
                <a:avLst/>
              </a:prstGeom>
              <a:solidFill>
                <a:srgbClr val="E669A2"/>
              </a:solidFill>
              <a:ln w="0">
                <a:noFill/>
                <a:prstDash val="solid"/>
                <a:miter lim="800000"/>
                <a:headEnd/>
                <a:tailEnd/>
              </a:ln>
            </p:spPr>
            <p:txBody>
              <a:bodyPr vert="horz" wrap="square" lIns="91440" tIns="45720" rIns="91440" bIns="45720" numCol="1" anchor="t" anchorCtr="0" compatLnSpc="1">
                <a:prstTxWarp prst="textNoShape">
                  <a:avLst/>
                </a:prstTxWarp>
              </a:bodyPr>
              <a:lstStyle/>
              <a:p>
                <a:pPr defTabSz="899010"/>
                <a:endParaRPr lang="nl-NL" sz="971" dirty="0">
                  <a:solidFill>
                    <a:srgbClr val="000000"/>
                  </a:solidFill>
                </a:endParaRPr>
              </a:p>
            </p:txBody>
          </p:sp>
          <p:sp>
            <p:nvSpPr>
              <p:cNvPr id="69" name="Rectangle 6"/>
              <p:cNvSpPr>
                <a:spLocks noChangeArrowheads="1"/>
              </p:cNvSpPr>
              <p:nvPr userDrawn="1"/>
            </p:nvSpPr>
            <p:spPr bwMode="gray">
              <a:xfrm>
                <a:off x="1828800" y="3583782"/>
                <a:ext cx="6492240" cy="3201066"/>
              </a:xfrm>
              <a:prstGeom prst="rect">
                <a:avLst/>
              </a:prstGeom>
              <a:solidFill>
                <a:srgbClr val="DB4D56"/>
              </a:solidFill>
              <a:ln w="0">
                <a:noFill/>
                <a:prstDash val="solid"/>
                <a:miter lim="800000"/>
                <a:headEnd/>
                <a:tailEnd/>
              </a:ln>
            </p:spPr>
            <p:txBody>
              <a:bodyPr vert="horz" wrap="square" lIns="91440" tIns="45720" rIns="91440" bIns="45720" numCol="1" anchor="t" anchorCtr="0" compatLnSpc="1">
                <a:prstTxWarp prst="textNoShape">
                  <a:avLst/>
                </a:prstTxWarp>
              </a:bodyPr>
              <a:lstStyle/>
              <a:p>
                <a:pPr defTabSz="899010"/>
                <a:endParaRPr lang="nl-NL" sz="971" dirty="0">
                  <a:solidFill>
                    <a:srgbClr val="000000"/>
                  </a:solidFill>
                </a:endParaRPr>
              </a:p>
            </p:txBody>
          </p:sp>
          <p:sp>
            <p:nvSpPr>
              <p:cNvPr id="29" name="Rectangle 7"/>
              <p:cNvSpPr>
                <a:spLocks noChangeArrowheads="1"/>
              </p:cNvSpPr>
              <p:nvPr userDrawn="1"/>
            </p:nvSpPr>
            <p:spPr bwMode="gray">
              <a:xfrm>
                <a:off x="1828800" y="1057382"/>
                <a:ext cx="6248400" cy="5708197"/>
              </a:xfrm>
              <a:prstGeom prst="rect">
                <a:avLst/>
              </a:prstGeom>
              <a:solidFill>
                <a:srgbClr val="D74021"/>
              </a:solidFill>
              <a:ln w="0">
                <a:noFill/>
                <a:prstDash val="solid"/>
                <a:miter lim="800000"/>
                <a:headEnd/>
                <a:tailEnd/>
              </a:ln>
            </p:spPr>
            <p:txBody>
              <a:bodyPr vert="horz" wrap="square" lIns="0" tIns="0" rIns="0" bIns="0" numCol="1" anchor="t" anchorCtr="0" compatLnSpc="1">
                <a:prstTxWarp prst="textNoShape">
                  <a:avLst/>
                </a:prstTxWarp>
              </a:bodyPr>
              <a:lstStyle/>
              <a:p>
                <a:pPr defTabSz="899010"/>
                <a:endParaRPr lang="nl-NL" sz="971" dirty="0">
                  <a:solidFill>
                    <a:srgbClr val="000000"/>
                  </a:solidFill>
                </a:endParaRPr>
              </a:p>
            </p:txBody>
          </p:sp>
          <p:sp>
            <p:nvSpPr>
              <p:cNvPr id="26" name="Rectangle 8"/>
              <p:cNvSpPr>
                <a:spLocks noChangeArrowheads="1"/>
              </p:cNvSpPr>
              <p:nvPr userDrawn="1"/>
            </p:nvSpPr>
            <p:spPr bwMode="gray">
              <a:xfrm>
                <a:off x="1828800" y="4496096"/>
                <a:ext cx="6492240" cy="2288752"/>
              </a:xfrm>
              <a:prstGeom prst="rect">
                <a:avLst/>
              </a:prstGeom>
              <a:solidFill>
                <a:srgbClr val="D1390D"/>
              </a:solidFill>
              <a:ln w="0">
                <a:noFill/>
                <a:prstDash val="solid"/>
                <a:miter lim="800000"/>
                <a:headEnd/>
                <a:tailEnd/>
              </a:ln>
            </p:spPr>
            <p:txBody>
              <a:bodyPr vert="horz" wrap="square" lIns="91440" tIns="45720" rIns="91440" bIns="45720" numCol="1" anchor="t" anchorCtr="0" compatLnSpc="1">
                <a:prstTxWarp prst="textNoShape">
                  <a:avLst/>
                </a:prstTxWarp>
              </a:bodyPr>
              <a:lstStyle/>
              <a:p>
                <a:pPr defTabSz="899010"/>
                <a:endParaRPr lang="nl-NL" sz="971" dirty="0">
                  <a:solidFill>
                    <a:srgbClr val="000000"/>
                  </a:solidFill>
                </a:endParaRPr>
              </a:p>
            </p:txBody>
          </p:sp>
          <p:sp>
            <p:nvSpPr>
              <p:cNvPr id="27" name="Rectangle 9"/>
              <p:cNvSpPr/>
              <p:nvPr userDrawn="1"/>
            </p:nvSpPr>
            <p:spPr bwMode="gray">
              <a:xfrm>
                <a:off x="1828800" y="3583782"/>
                <a:ext cx="6246019" cy="3201066"/>
              </a:xfrm>
              <a:prstGeom prst="rect">
                <a:avLst/>
              </a:prstGeom>
              <a:solidFill>
                <a:srgbClr val="CD2F0E"/>
              </a:solidFill>
              <a:ln w="0">
                <a:noFill/>
                <a:prstDash val="solid"/>
                <a:round/>
                <a:headEnd/>
                <a:tailEnd/>
              </a:ln>
            </p:spPr>
            <p:txBody>
              <a:bodyPr vert="horz" wrap="square" lIns="91440" tIns="45720" rIns="91440" bIns="45720" numCol="1" anchor="t" anchorCtr="0" compatLnSpc="1">
                <a:prstTxWarp prst="textNoShape">
                  <a:avLst/>
                </a:prstTxWarp>
              </a:bodyPr>
              <a:lstStyle/>
              <a:p>
                <a:pPr defTabSz="899010"/>
                <a:endParaRPr lang="nl-NL" sz="1765" dirty="0">
                  <a:solidFill>
                    <a:srgbClr val="000000"/>
                  </a:solidFill>
                </a:endParaRPr>
              </a:p>
            </p:txBody>
          </p:sp>
          <p:sp>
            <p:nvSpPr>
              <p:cNvPr id="30" name="Rectangle 10"/>
              <p:cNvSpPr>
                <a:spLocks noChangeArrowheads="1"/>
              </p:cNvSpPr>
              <p:nvPr userDrawn="1"/>
            </p:nvSpPr>
            <p:spPr bwMode="gray">
              <a:xfrm>
                <a:off x="1828800" y="4495801"/>
                <a:ext cx="6245352" cy="2288752"/>
              </a:xfrm>
              <a:prstGeom prst="rect">
                <a:avLst/>
              </a:prstGeom>
              <a:solidFill>
                <a:srgbClr val="C42303"/>
              </a:solidFill>
              <a:ln w="0">
                <a:noFill/>
                <a:prstDash val="solid"/>
                <a:miter lim="800000"/>
                <a:headEnd/>
                <a:tailEnd/>
              </a:ln>
            </p:spPr>
            <p:txBody>
              <a:bodyPr vert="horz" wrap="square" lIns="91440" tIns="45720" rIns="91440" bIns="45720" numCol="1" anchor="t" anchorCtr="0" compatLnSpc="1">
                <a:prstTxWarp prst="textNoShape">
                  <a:avLst/>
                </a:prstTxWarp>
              </a:bodyPr>
              <a:lstStyle/>
              <a:p>
                <a:pPr defTabSz="899010"/>
                <a:endParaRPr lang="nl-NL" sz="971" dirty="0">
                  <a:solidFill>
                    <a:srgbClr val="000000"/>
                  </a:solidFill>
                </a:endParaRPr>
              </a:p>
            </p:txBody>
          </p:sp>
          <p:sp>
            <p:nvSpPr>
              <p:cNvPr id="71" name="Rectangle 11"/>
              <p:cNvSpPr>
                <a:spLocks noChangeArrowheads="1"/>
              </p:cNvSpPr>
              <p:nvPr userDrawn="1"/>
            </p:nvSpPr>
            <p:spPr bwMode="gray">
              <a:xfrm>
                <a:off x="1828800" y="4800832"/>
                <a:ext cx="2286000" cy="1984248"/>
              </a:xfrm>
              <a:prstGeom prst="rect">
                <a:avLst/>
              </a:prstGeom>
              <a:solidFill>
                <a:srgbClr val="9A1702"/>
              </a:solidFill>
              <a:ln w="0">
                <a:noFill/>
                <a:prstDash val="solid"/>
                <a:miter lim="800000"/>
                <a:headEnd/>
                <a:tailEnd/>
              </a:ln>
            </p:spPr>
            <p:txBody>
              <a:bodyPr vert="horz" wrap="square" lIns="91440" tIns="45720" rIns="91440" bIns="45720" numCol="1" anchor="t" anchorCtr="0" compatLnSpc="1">
                <a:prstTxWarp prst="textNoShape">
                  <a:avLst/>
                </a:prstTxWarp>
              </a:bodyPr>
              <a:lstStyle/>
              <a:p>
                <a:pPr defTabSz="899010"/>
                <a:endParaRPr lang="nl-NL" sz="971" dirty="0">
                  <a:solidFill>
                    <a:srgbClr val="000000"/>
                  </a:solidFill>
                </a:endParaRPr>
              </a:p>
            </p:txBody>
          </p:sp>
        </p:grpSp>
        <p:grpSp>
          <p:nvGrpSpPr>
            <p:cNvPr id="6" name="Logo"/>
            <p:cNvGrpSpPr/>
            <p:nvPr userDrawn="1"/>
          </p:nvGrpSpPr>
          <p:grpSpPr>
            <a:xfrm>
              <a:off x="1130368" y="6790556"/>
              <a:ext cx="905256" cy="527654"/>
              <a:chOff x="1130368" y="6790556"/>
              <a:chExt cx="905256" cy="527654"/>
            </a:xfrm>
          </p:grpSpPr>
          <p:sp>
            <p:nvSpPr>
              <p:cNvPr id="38" name="Rectangle 0"/>
              <p:cNvSpPr>
                <a:spLocks noChangeArrowheads="1"/>
              </p:cNvSpPr>
              <p:nvPr userDrawn="1"/>
            </p:nvSpPr>
            <p:spPr bwMode="black">
              <a:xfrm>
                <a:off x="1676368" y="6790556"/>
                <a:ext cx="228600" cy="57350"/>
              </a:xfrm>
              <a:prstGeom prst="rect">
                <a:avLst/>
              </a:prstGeom>
              <a:solidFill>
                <a:srgbClr val="A10000"/>
              </a:solidFill>
              <a:ln w="0">
                <a:noFill/>
                <a:prstDash val="solid"/>
                <a:miter lim="800000"/>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nl-NL" sz="1588" dirty="0">
                  <a:solidFill>
                    <a:srgbClr val="000000"/>
                  </a:solidFill>
                </a:endParaRPr>
              </a:p>
            </p:txBody>
          </p:sp>
          <p:sp>
            <p:nvSpPr>
              <p:cNvPr id="39" name="Freeform 38"/>
              <p:cNvSpPr>
                <a:spLocks noEditPoints="1"/>
              </p:cNvSpPr>
              <p:nvPr userDrawn="1"/>
            </p:nvSpPr>
            <p:spPr bwMode="black">
              <a:xfrm>
                <a:off x="1130368" y="6976999"/>
                <a:ext cx="905256" cy="341211"/>
              </a:xfrm>
              <a:custGeom>
                <a:avLst/>
                <a:gdLst/>
                <a:ahLst/>
                <a:cxnLst>
                  <a:cxn ang="0">
                    <a:pos x="581" y="233"/>
                  </a:cxn>
                  <a:cxn ang="0">
                    <a:pos x="538" y="949"/>
                  </a:cxn>
                  <a:cxn ang="0">
                    <a:pos x="630" y="946"/>
                  </a:cxn>
                  <a:cxn ang="0">
                    <a:pos x="793" y="880"/>
                  </a:cxn>
                  <a:cxn ang="0">
                    <a:pos x="886" y="728"/>
                  </a:cxn>
                  <a:cxn ang="0">
                    <a:pos x="905" y="505"/>
                  </a:cxn>
                  <a:cxn ang="0">
                    <a:pos x="850" y="329"/>
                  </a:cxn>
                  <a:cxn ang="0">
                    <a:pos x="727" y="241"/>
                  </a:cxn>
                  <a:cxn ang="0">
                    <a:pos x="521" y="3"/>
                  </a:cxn>
                  <a:cxn ang="0">
                    <a:pos x="643" y="74"/>
                  </a:cxn>
                  <a:cxn ang="0">
                    <a:pos x="761" y="24"/>
                  </a:cxn>
                  <a:cxn ang="0">
                    <a:pos x="855" y="9"/>
                  </a:cxn>
                  <a:cxn ang="0">
                    <a:pos x="1026" y="40"/>
                  </a:cxn>
                  <a:cxn ang="0">
                    <a:pos x="1180" y="172"/>
                  </a:cxn>
                  <a:cxn ang="0">
                    <a:pos x="1265" y="383"/>
                  </a:cxn>
                  <a:cxn ang="0">
                    <a:pos x="1265" y="641"/>
                  </a:cxn>
                  <a:cxn ang="0">
                    <a:pos x="1175" y="857"/>
                  </a:cxn>
                  <a:cxn ang="0">
                    <a:pos x="1005" y="1006"/>
                  </a:cxn>
                  <a:cxn ang="0">
                    <a:pos x="766" y="1074"/>
                  </a:cxn>
                  <a:cxn ang="0">
                    <a:pos x="601" y="1074"/>
                  </a:cxn>
                  <a:cxn ang="0">
                    <a:pos x="692" y="1447"/>
                  </a:cxn>
                  <a:cxn ang="0">
                    <a:pos x="171" y="1408"/>
                  </a:cxn>
                  <a:cxn ang="0">
                    <a:pos x="413" y="3"/>
                  </a:cxn>
                  <a:cxn ang="0">
                    <a:pos x="3876" y="20"/>
                  </a:cxn>
                  <a:cxn ang="0">
                    <a:pos x="4036" y="100"/>
                  </a:cxn>
                  <a:cxn ang="0">
                    <a:pos x="4113" y="232"/>
                  </a:cxn>
                  <a:cxn ang="0">
                    <a:pos x="4091" y="362"/>
                  </a:cxn>
                  <a:cxn ang="0">
                    <a:pos x="3995" y="436"/>
                  </a:cxn>
                  <a:cxn ang="0">
                    <a:pos x="3859" y="438"/>
                  </a:cxn>
                  <a:cxn ang="0">
                    <a:pos x="3757" y="114"/>
                  </a:cxn>
                  <a:cxn ang="0">
                    <a:pos x="3597" y="187"/>
                  </a:cxn>
                  <a:cxn ang="0">
                    <a:pos x="3508" y="339"/>
                  </a:cxn>
                  <a:cxn ang="0">
                    <a:pos x="3489" y="565"/>
                  </a:cxn>
                  <a:cxn ang="0">
                    <a:pos x="3547" y="753"/>
                  </a:cxn>
                  <a:cxn ang="0">
                    <a:pos x="3668" y="869"/>
                  </a:cxn>
                  <a:cxn ang="0">
                    <a:pos x="3821" y="896"/>
                  </a:cxn>
                  <a:cxn ang="0">
                    <a:pos x="3931" y="872"/>
                  </a:cxn>
                  <a:cxn ang="0">
                    <a:pos x="4079" y="810"/>
                  </a:cxn>
                  <a:cxn ang="0">
                    <a:pos x="4016" y="1024"/>
                  </a:cxn>
                  <a:cxn ang="0">
                    <a:pos x="3830" y="1080"/>
                  </a:cxn>
                  <a:cxn ang="0">
                    <a:pos x="3651" y="1095"/>
                  </a:cxn>
                  <a:cxn ang="0">
                    <a:pos x="3426" y="1060"/>
                  </a:cxn>
                  <a:cxn ang="0">
                    <a:pos x="3255" y="947"/>
                  </a:cxn>
                  <a:cxn ang="0">
                    <a:pos x="3140" y="772"/>
                  </a:cxn>
                  <a:cxn ang="0">
                    <a:pos x="3101" y="561"/>
                  </a:cxn>
                  <a:cxn ang="0">
                    <a:pos x="3153" y="318"/>
                  </a:cxn>
                  <a:cxn ang="0">
                    <a:pos x="3293" y="135"/>
                  </a:cxn>
                  <a:cxn ang="0">
                    <a:pos x="3508" y="27"/>
                  </a:cxn>
                  <a:cxn ang="0">
                    <a:pos x="2910" y="0"/>
                  </a:cxn>
                  <a:cxn ang="0">
                    <a:pos x="3040" y="52"/>
                  </a:cxn>
                  <a:cxn ang="0">
                    <a:pos x="3093" y="178"/>
                  </a:cxn>
                  <a:cxn ang="0">
                    <a:pos x="3071" y="277"/>
                  </a:cxn>
                  <a:cxn ang="0">
                    <a:pos x="3004" y="393"/>
                  </a:cxn>
                  <a:cxn ang="0">
                    <a:pos x="2876" y="561"/>
                  </a:cxn>
                  <a:cxn ang="0">
                    <a:pos x="1784" y="1078"/>
                  </a:cxn>
                  <a:cxn ang="0">
                    <a:pos x="1313" y="118"/>
                  </a:cxn>
                  <a:cxn ang="0">
                    <a:pos x="2247" y="25"/>
                  </a:cxn>
                  <a:cxn ang="0">
                    <a:pos x="2759" y="62"/>
                  </a:cxn>
                  <a:cxn ang="0">
                    <a:pos x="2872" y="4"/>
                  </a:cxn>
                </a:cxnLst>
                <a:rect l="0" t="0" r="r" b="b"/>
                <a:pathLst>
                  <a:path w="4127" h="1544">
                    <a:moveTo>
                      <a:pt x="640" y="229"/>
                    </a:moveTo>
                    <a:lnTo>
                      <a:pt x="622" y="229"/>
                    </a:lnTo>
                    <a:lnTo>
                      <a:pt x="603" y="230"/>
                    </a:lnTo>
                    <a:lnTo>
                      <a:pt x="581" y="233"/>
                    </a:lnTo>
                    <a:lnTo>
                      <a:pt x="553" y="235"/>
                    </a:lnTo>
                    <a:lnTo>
                      <a:pt x="521" y="241"/>
                    </a:lnTo>
                    <a:lnTo>
                      <a:pt x="521" y="947"/>
                    </a:lnTo>
                    <a:lnTo>
                      <a:pt x="538" y="949"/>
                    </a:lnTo>
                    <a:lnTo>
                      <a:pt x="553" y="949"/>
                    </a:lnTo>
                    <a:lnTo>
                      <a:pt x="566" y="949"/>
                    </a:lnTo>
                    <a:lnTo>
                      <a:pt x="578" y="949"/>
                    </a:lnTo>
                    <a:lnTo>
                      <a:pt x="630" y="946"/>
                    </a:lnTo>
                    <a:lnTo>
                      <a:pt x="677" y="937"/>
                    </a:lnTo>
                    <a:lnTo>
                      <a:pt x="720" y="924"/>
                    </a:lnTo>
                    <a:lnTo>
                      <a:pt x="758" y="905"/>
                    </a:lnTo>
                    <a:lnTo>
                      <a:pt x="793" y="880"/>
                    </a:lnTo>
                    <a:lnTo>
                      <a:pt x="824" y="850"/>
                    </a:lnTo>
                    <a:lnTo>
                      <a:pt x="849" y="815"/>
                    </a:lnTo>
                    <a:lnTo>
                      <a:pt x="870" y="775"/>
                    </a:lnTo>
                    <a:lnTo>
                      <a:pt x="886" y="728"/>
                    </a:lnTo>
                    <a:lnTo>
                      <a:pt x="897" y="678"/>
                    </a:lnTo>
                    <a:lnTo>
                      <a:pt x="905" y="622"/>
                    </a:lnTo>
                    <a:lnTo>
                      <a:pt x="907" y="561"/>
                    </a:lnTo>
                    <a:lnTo>
                      <a:pt x="905" y="505"/>
                    </a:lnTo>
                    <a:lnTo>
                      <a:pt x="897" y="452"/>
                    </a:lnTo>
                    <a:lnTo>
                      <a:pt x="886" y="407"/>
                    </a:lnTo>
                    <a:lnTo>
                      <a:pt x="870" y="366"/>
                    </a:lnTo>
                    <a:lnTo>
                      <a:pt x="850" y="329"/>
                    </a:lnTo>
                    <a:lnTo>
                      <a:pt x="826" y="299"/>
                    </a:lnTo>
                    <a:lnTo>
                      <a:pt x="797" y="274"/>
                    </a:lnTo>
                    <a:lnTo>
                      <a:pt x="763" y="254"/>
                    </a:lnTo>
                    <a:lnTo>
                      <a:pt x="727" y="241"/>
                    </a:lnTo>
                    <a:lnTo>
                      <a:pt x="686" y="232"/>
                    </a:lnTo>
                    <a:lnTo>
                      <a:pt x="640" y="229"/>
                    </a:lnTo>
                    <a:close/>
                    <a:moveTo>
                      <a:pt x="413" y="3"/>
                    </a:moveTo>
                    <a:lnTo>
                      <a:pt x="521" y="3"/>
                    </a:lnTo>
                    <a:lnTo>
                      <a:pt x="521" y="143"/>
                    </a:lnTo>
                    <a:lnTo>
                      <a:pt x="566" y="117"/>
                    </a:lnTo>
                    <a:lnTo>
                      <a:pt x="607" y="93"/>
                    </a:lnTo>
                    <a:lnTo>
                      <a:pt x="643" y="74"/>
                    </a:lnTo>
                    <a:lnTo>
                      <a:pt x="677" y="57"/>
                    </a:lnTo>
                    <a:lnTo>
                      <a:pt x="707" y="44"/>
                    </a:lnTo>
                    <a:lnTo>
                      <a:pt x="735" y="33"/>
                    </a:lnTo>
                    <a:lnTo>
                      <a:pt x="761" y="24"/>
                    </a:lnTo>
                    <a:lnTo>
                      <a:pt x="785" y="18"/>
                    </a:lnTo>
                    <a:lnTo>
                      <a:pt x="809" y="13"/>
                    </a:lnTo>
                    <a:lnTo>
                      <a:pt x="831" y="10"/>
                    </a:lnTo>
                    <a:lnTo>
                      <a:pt x="855" y="9"/>
                    </a:lnTo>
                    <a:lnTo>
                      <a:pt x="879" y="8"/>
                    </a:lnTo>
                    <a:lnTo>
                      <a:pt x="931" y="12"/>
                    </a:lnTo>
                    <a:lnTo>
                      <a:pt x="980" y="23"/>
                    </a:lnTo>
                    <a:lnTo>
                      <a:pt x="1026" y="40"/>
                    </a:lnTo>
                    <a:lnTo>
                      <a:pt x="1070" y="64"/>
                    </a:lnTo>
                    <a:lnTo>
                      <a:pt x="1110" y="94"/>
                    </a:lnTo>
                    <a:lnTo>
                      <a:pt x="1148" y="130"/>
                    </a:lnTo>
                    <a:lnTo>
                      <a:pt x="1180" y="172"/>
                    </a:lnTo>
                    <a:lnTo>
                      <a:pt x="1209" y="218"/>
                    </a:lnTo>
                    <a:lnTo>
                      <a:pt x="1233" y="268"/>
                    </a:lnTo>
                    <a:lnTo>
                      <a:pt x="1252" y="324"/>
                    </a:lnTo>
                    <a:lnTo>
                      <a:pt x="1265" y="383"/>
                    </a:lnTo>
                    <a:lnTo>
                      <a:pt x="1274" y="446"/>
                    </a:lnTo>
                    <a:lnTo>
                      <a:pt x="1278" y="512"/>
                    </a:lnTo>
                    <a:lnTo>
                      <a:pt x="1274" y="578"/>
                    </a:lnTo>
                    <a:lnTo>
                      <a:pt x="1265" y="641"/>
                    </a:lnTo>
                    <a:lnTo>
                      <a:pt x="1252" y="701"/>
                    </a:lnTo>
                    <a:lnTo>
                      <a:pt x="1232" y="756"/>
                    </a:lnTo>
                    <a:lnTo>
                      <a:pt x="1205" y="809"/>
                    </a:lnTo>
                    <a:lnTo>
                      <a:pt x="1175" y="857"/>
                    </a:lnTo>
                    <a:lnTo>
                      <a:pt x="1140" y="901"/>
                    </a:lnTo>
                    <a:lnTo>
                      <a:pt x="1099" y="941"/>
                    </a:lnTo>
                    <a:lnTo>
                      <a:pt x="1054" y="976"/>
                    </a:lnTo>
                    <a:lnTo>
                      <a:pt x="1005" y="1006"/>
                    </a:lnTo>
                    <a:lnTo>
                      <a:pt x="951" y="1031"/>
                    </a:lnTo>
                    <a:lnTo>
                      <a:pt x="894" y="1051"/>
                    </a:lnTo>
                    <a:lnTo>
                      <a:pt x="831" y="1065"/>
                    </a:lnTo>
                    <a:lnTo>
                      <a:pt x="766" y="1074"/>
                    </a:lnTo>
                    <a:lnTo>
                      <a:pt x="696" y="1078"/>
                    </a:lnTo>
                    <a:lnTo>
                      <a:pt x="670" y="1078"/>
                    </a:lnTo>
                    <a:lnTo>
                      <a:pt x="637" y="1076"/>
                    </a:lnTo>
                    <a:lnTo>
                      <a:pt x="601" y="1074"/>
                    </a:lnTo>
                    <a:lnTo>
                      <a:pt x="561" y="1071"/>
                    </a:lnTo>
                    <a:lnTo>
                      <a:pt x="521" y="1068"/>
                    </a:lnTo>
                    <a:lnTo>
                      <a:pt x="521" y="1408"/>
                    </a:lnTo>
                    <a:lnTo>
                      <a:pt x="692" y="1447"/>
                    </a:lnTo>
                    <a:lnTo>
                      <a:pt x="692" y="1544"/>
                    </a:lnTo>
                    <a:lnTo>
                      <a:pt x="18" y="1544"/>
                    </a:lnTo>
                    <a:lnTo>
                      <a:pt x="18" y="1447"/>
                    </a:lnTo>
                    <a:lnTo>
                      <a:pt x="171" y="1408"/>
                    </a:lnTo>
                    <a:lnTo>
                      <a:pt x="171" y="229"/>
                    </a:lnTo>
                    <a:lnTo>
                      <a:pt x="0" y="229"/>
                    </a:lnTo>
                    <a:lnTo>
                      <a:pt x="0" y="128"/>
                    </a:lnTo>
                    <a:lnTo>
                      <a:pt x="413" y="3"/>
                    </a:lnTo>
                    <a:close/>
                    <a:moveTo>
                      <a:pt x="3711" y="0"/>
                    </a:moveTo>
                    <a:lnTo>
                      <a:pt x="3770" y="3"/>
                    </a:lnTo>
                    <a:lnTo>
                      <a:pt x="3825" y="9"/>
                    </a:lnTo>
                    <a:lnTo>
                      <a:pt x="3876" y="20"/>
                    </a:lnTo>
                    <a:lnTo>
                      <a:pt x="3923" y="34"/>
                    </a:lnTo>
                    <a:lnTo>
                      <a:pt x="3965" y="53"/>
                    </a:lnTo>
                    <a:lnTo>
                      <a:pt x="4004" y="75"/>
                    </a:lnTo>
                    <a:lnTo>
                      <a:pt x="4036" y="100"/>
                    </a:lnTo>
                    <a:lnTo>
                      <a:pt x="4064" y="129"/>
                    </a:lnTo>
                    <a:lnTo>
                      <a:pt x="4086" y="160"/>
                    </a:lnTo>
                    <a:lnTo>
                      <a:pt x="4103" y="194"/>
                    </a:lnTo>
                    <a:lnTo>
                      <a:pt x="4113" y="232"/>
                    </a:lnTo>
                    <a:lnTo>
                      <a:pt x="4117" y="271"/>
                    </a:lnTo>
                    <a:lnTo>
                      <a:pt x="4114" y="304"/>
                    </a:lnTo>
                    <a:lnTo>
                      <a:pt x="4105" y="334"/>
                    </a:lnTo>
                    <a:lnTo>
                      <a:pt x="4091" y="362"/>
                    </a:lnTo>
                    <a:lnTo>
                      <a:pt x="4074" y="387"/>
                    </a:lnTo>
                    <a:lnTo>
                      <a:pt x="4051" y="407"/>
                    </a:lnTo>
                    <a:lnTo>
                      <a:pt x="4025" y="423"/>
                    </a:lnTo>
                    <a:lnTo>
                      <a:pt x="3995" y="436"/>
                    </a:lnTo>
                    <a:lnTo>
                      <a:pt x="3961" y="443"/>
                    </a:lnTo>
                    <a:lnTo>
                      <a:pt x="3925" y="446"/>
                    </a:lnTo>
                    <a:lnTo>
                      <a:pt x="3891" y="444"/>
                    </a:lnTo>
                    <a:lnTo>
                      <a:pt x="3859" y="438"/>
                    </a:lnTo>
                    <a:lnTo>
                      <a:pt x="3826" y="428"/>
                    </a:lnTo>
                    <a:lnTo>
                      <a:pt x="3792" y="413"/>
                    </a:lnTo>
                    <a:lnTo>
                      <a:pt x="3757" y="394"/>
                    </a:lnTo>
                    <a:lnTo>
                      <a:pt x="3757" y="114"/>
                    </a:lnTo>
                    <a:lnTo>
                      <a:pt x="3711" y="125"/>
                    </a:lnTo>
                    <a:lnTo>
                      <a:pt x="3668" y="140"/>
                    </a:lnTo>
                    <a:lnTo>
                      <a:pt x="3631" y="162"/>
                    </a:lnTo>
                    <a:lnTo>
                      <a:pt x="3597" y="187"/>
                    </a:lnTo>
                    <a:lnTo>
                      <a:pt x="3568" y="218"/>
                    </a:lnTo>
                    <a:lnTo>
                      <a:pt x="3543" y="253"/>
                    </a:lnTo>
                    <a:lnTo>
                      <a:pt x="3523" y="294"/>
                    </a:lnTo>
                    <a:lnTo>
                      <a:pt x="3508" y="339"/>
                    </a:lnTo>
                    <a:lnTo>
                      <a:pt x="3497" y="391"/>
                    </a:lnTo>
                    <a:lnTo>
                      <a:pt x="3489" y="447"/>
                    </a:lnTo>
                    <a:lnTo>
                      <a:pt x="3487" y="507"/>
                    </a:lnTo>
                    <a:lnTo>
                      <a:pt x="3489" y="565"/>
                    </a:lnTo>
                    <a:lnTo>
                      <a:pt x="3497" y="617"/>
                    </a:lnTo>
                    <a:lnTo>
                      <a:pt x="3509" y="667"/>
                    </a:lnTo>
                    <a:lnTo>
                      <a:pt x="3526" y="712"/>
                    </a:lnTo>
                    <a:lnTo>
                      <a:pt x="3547" y="753"/>
                    </a:lnTo>
                    <a:lnTo>
                      <a:pt x="3571" y="790"/>
                    </a:lnTo>
                    <a:lnTo>
                      <a:pt x="3600" y="821"/>
                    </a:lnTo>
                    <a:lnTo>
                      <a:pt x="3632" y="847"/>
                    </a:lnTo>
                    <a:lnTo>
                      <a:pt x="3668" y="869"/>
                    </a:lnTo>
                    <a:lnTo>
                      <a:pt x="3707" y="885"/>
                    </a:lnTo>
                    <a:lnTo>
                      <a:pt x="3750" y="894"/>
                    </a:lnTo>
                    <a:lnTo>
                      <a:pt x="3795" y="897"/>
                    </a:lnTo>
                    <a:lnTo>
                      <a:pt x="3821" y="896"/>
                    </a:lnTo>
                    <a:lnTo>
                      <a:pt x="3847" y="894"/>
                    </a:lnTo>
                    <a:lnTo>
                      <a:pt x="3874" y="889"/>
                    </a:lnTo>
                    <a:lnTo>
                      <a:pt x="3901" y="881"/>
                    </a:lnTo>
                    <a:lnTo>
                      <a:pt x="3931" y="872"/>
                    </a:lnTo>
                    <a:lnTo>
                      <a:pt x="3964" y="861"/>
                    </a:lnTo>
                    <a:lnTo>
                      <a:pt x="3999" y="846"/>
                    </a:lnTo>
                    <a:lnTo>
                      <a:pt x="4036" y="830"/>
                    </a:lnTo>
                    <a:lnTo>
                      <a:pt x="4079" y="810"/>
                    </a:lnTo>
                    <a:lnTo>
                      <a:pt x="4127" y="787"/>
                    </a:lnTo>
                    <a:lnTo>
                      <a:pt x="4127" y="976"/>
                    </a:lnTo>
                    <a:lnTo>
                      <a:pt x="4069" y="1001"/>
                    </a:lnTo>
                    <a:lnTo>
                      <a:pt x="4016" y="1024"/>
                    </a:lnTo>
                    <a:lnTo>
                      <a:pt x="3966" y="1041"/>
                    </a:lnTo>
                    <a:lnTo>
                      <a:pt x="3919" y="1058"/>
                    </a:lnTo>
                    <a:lnTo>
                      <a:pt x="3874" y="1070"/>
                    </a:lnTo>
                    <a:lnTo>
                      <a:pt x="3830" y="1080"/>
                    </a:lnTo>
                    <a:lnTo>
                      <a:pt x="3786" y="1086"/>
                    </a:lnTo>
                    <a:lnTo>
                      <a:pt x="3742" y="1091"/>
                    </a:lnTo>
                    <a:lnTo>
                      <a:pt x="3697" y="1094"/>
                    </a:lnTo>
                    <a:lnTo>
                      <a:pt x="3651" y="1095"/>
                    </a:lnTo>
                    <a:lnTo>
                      <a:pt x="3588" y="1093"/>
                    </a:lnTo>
                    <a:lnTo>
                      <a:pt x="3530" y="1086"/>
                    </a:lnTo>
                    <a:lnTo>
                      <a:pt x="3476" y="1075"/>
                    </a:lnTo>
                    <a:lnTo>
                      <a:pt x="3426" y="1060"/>
                    </a:lnTo>
                    <a:lnTo>
                      <a:pt x="3378" y="1039"/>
                    </a:lnTo>
                    <a:lnTo>
                      <a:pt x="3334" y="1014"/>
                    </a:lnTo>
                    <a:lnTo>
                      <a:pt x="3294" y="984"/>
                    </a:lnTo>
                    <a:lnTo>
                      <a:pt x="3255" y="947"/>
                    </a:lnTo>
                    <a:lnTo>
                      <a:pt x="3219" y="907"/>
                    </a:lnTo>
                    <a:lnTo>
                      <a:pt x="3188" y="865"/>
                    </a:lnTo>
                    <a:lnTo>
                      <a:pt x="3162" y="820"/>
                    </a:lnTo>
                    <a:lnTo>
                      <a:pt x="3140" y="772"/>
                    </a:lnTo>
                    <a:lnTo>
                      <a:pt x="3124" y="722"/>
                    </a:lnTo>
                    <a:lnTo>
                      <a:pt x="3111" y="670"/>
                    </a:lnTo>
                    <a:lnTo>
                      <a:pt x="3104" y="616"/>
                    </a:lnTo>
                    <a:lnTo>
                      <a:pt x="3101" y="561"/>
                    </a:lnTo>
                    <a:lnTo>
                      <a:pt x="3105" y="494"/>
                    </a:lnTo>
                    <a:lnTo>
                      <a:pt x="3115" y="433"/>
                    </a:lnTo>
                    <a:lnTo>
                      <a:pt x="3130" y="373"/>
                    </a:lnTo>
                    <a:lnTo>
                      <a:pt x="3153" y="318"/>
                    </a:lnTo>
                    <a:lnTo>
                      <a:pt x="3179" y="267"/>
                    </a:lnTo>
                    <a:lnTo>
                      <a:pt x="3213" y="219"/>
                    </a:lnTo>
                    <a:lnTo>
                      <a:pt x="3250" y="175"/>
                    </a:lnTo>
                    <a:lnTo>
                      <a:pt x="3293" y="135"/>
                    </a:lnTo>
                    <a:lnTo>
                      <a:pt x="3341" y="102"/>
                    </a:lnTo>
                    <a:lnTo>
                      <a:pt x="3392" y="72"/>
                    </a:lnTo>
                    <a:lnTo>
                      <a:pt x="3448" y="47"/>
                    </a:lnTo>
                    <a:lnTo>
                      <a:pt x="3508" y="27"/>
                    </a:lnTo>
                    <a:lnTo>
                      <a:pt x="3573" y="12"/>
                    </a:lnTo>
                    <a:lnTo>
                      <a:pt x="3640" y="3"/>
                    </a:lnTo>
                    <a:lnTo>
                      <a:pt x="3711" y="0"/>
                    </a:lnTo>
                    <a:close/>
                    <a:moveTo>
                      <a:pt x="2910" y="0"/>
                    </a:moveTo>
                    <a:lnTo>
                      <a:pt x="2948" y="4"/>
                    </a:lnTo>
                    <a:lnTo>
                      <a:pt x="2983" y="14"/>
                    </a:lnTo>
                    <a:lnTo>
                      <a:pt x="3014" y="30"/>
                    </a:lnTo>
                    <a:lnTo>
                      <a:pt x="3040" y="52"/>
                    </a:lnTo>
                    <a:lnTo>
                      <a:pt x="3063" y="78"/>
                    </a:lnTo>
                    <a:lnTo>
                      <a:pt x="3079" y="109"/>
                    </a:lnTo>
                    <a:lnTo>
                      <a:pt x="3089" y="142"/>
                    </a:lnTo>
                    <a:lnTo>
                      <a:pt x="3093" y="178"/>
                    </a:lnTo>
                    <a:lnTo>
                      <a:pt x="3091" y="203"/>
                    </a:lnTo>
                    <a:lnTo>
                      <a:pt x="3088" y="227"/>
                    </a:lnTo>
                    <a:lnTo>
                      <a:pt x="3081" y="252"/>
                    </a:lnTo>
                    <a:lnTo>
                      <a:pt x="3071" y="277"/>
                    </a:lnTo>
                    <a:lnTo>
                      <a:pt x="3060" y="303"/>
                    </a:lnTo>
                    <a:lnTo>
                      <a:pt x="3044" y="331"/>
                    </a:lnTo>
                    <a:lnTo>
                      <a:pt x="3025" y="361"/>
                    </a:lnTo>
                    <a:lnTo>
                      <a:pt x="3004" y="393"/>
                    </a:lnTo>
                    <a:lnTo>
                      <a:pt x="2978" y="429"/>
                    </a:lnTo>
                    <a:lnTo>
                      <a:pt x="2948" y="468"/>
                    </a:lnTo>
                    <a:lnTo>
                      <a:pt x="2914" y="512"/>
                    </a:lnTo>
                    <a:lnTo>
                      <a:pt x="2876" y="561"/>
                    </a:lnTo>
                    <a:lnTo>
                      <a:pt x="2472" y="1078"/>
                    </a:lnTo>
                    <a:lnTo>
                      <a:pt x="2182" y="1078"/>
                    </a:lnTo>
                    <a:lnTo>
                      <a:pt x="2182" y="424"/>
                    </a:lnTo>
                    <a:lnTo>
                      <a:pt x="1784" y="1078"/>
                    </a:lnTo>
                    <a:lnTo>
                      <a:pt x="1518" y="1078"/>
                    </a:lnTo>
                    <a:lnTo>
                      <a:pt x="1518" y="234"/>
                    </a:lnTo>
                    <a:lnTo>
                      <a:pt x="1313" y="214"/>
                    </a:lnTo>
                    <a:lnTo>
                      <a:pt x="1313" y="118"/>
                    </a:lnTo>
                    <a:lnTo>
                      <a:pt x="1690" y="25"/>
                    </a:lnTo>
                    <a:lnTo>
                      <a:pt x="1832" y="25"/>
                    </a:lnTo>
                    <a:lnTo>
                      <a:pt x="1832" y="713"/>
                    </a:lnTo>
                    <a:lnTo>
                      <a:pt x="2247" y="25"/>
                    </a:lnTo>
                    <a:lnTo>
                      <a:pt x="2497" y="25"/>
                    </a:lnTo>
                    <a:lnTo>
                      <a:pt x="2497" y="822"/>
                    </a:lnTo>
                    <a:lnTo>
                      <a:pt x="2759" y="473"/>
                    </a:lnTo>
                    <a:lnTo>
                      <a:pt x="2759" y="62"/>
                    </a:lnTo>
                    <a:lnTo>
                      <a:pt x="2779" y="44"/>
                    </a:lnTo>
                    <a:lnTo>
                      <a:pt x="2806" y="27"/>
                    </a:lnTo>
                    <a:lnTo>
                      <a:pt x="2837" y="13"/>
                    </a:lnTo>
                    <a:lnTo>
                      <a:pt x="2872" y="4"/>
                    </a:lnTo>
                    <a:lnTo>
                      <a:pt x="2910"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nl-NL" sz="1588" dirty="0">
                  <a:solidFill>
                    <a:srgbClr val="000000"/>
                  </a:solidFill>
                </a:endParaRPr>
              </a:p>
            </p:txBody>
          </p:sp>
        </p:grpSp>
      </p:grpSp>
      <p:sp>
        <p:nvSpPr>
          <p:cNvPr id="41" name="Descriptor"/>
          <p:cNvSpPr txBox="1"/>
          <p:nvPr userDrawn="1">
            <p:custDataLst>
              <p:tags r:id="rId1"/>
            </p:custDataLst>
          </p:nvPr>
        </p:nvSpPr>
        <p:spPr bwMode="white">
          <a:xfrm>
            <a:off x="2493818" y="594041"/>
            <a:ext cx="32060" cy="135743"/>
          </a:xfrm>
          <a:prstGeom prst="rect">
            <a:avLst/>
          </a:prstGeom>
          <a:noFill/>
          <a:ln>
            <a:noFill/>
          </a:ln>
        </p:spPr>
        <p:txBody>
          <a:bodyPr wrap="none" lIns="0" tIns="0" rIns="0" bIns="0" rtlCol="0" anchor="b" anchorCtr="0">
            <a:spAutoFit/>
          </a:bodyPr>
          <a:lstStyle/>
          <a:p>
            <a:pPr defTabSz="899010"/>
            <a:r>
              <a:rPr lang="nl-NL" sz="882" dirty="0" smtClean="0">
                <a:solidFill>
                  <a:srgbClr val="FFFFFF"/>
                </a:solidFill>
                <a:cs typeface="Arial" pitchFamily="34" charset="0"/>
              </a:rPr>
              <a:t> </a:t>
            </a:r>
          </a:p>
        </p:txBody>
      </p:sp>
      <p:sp>
        <p:nvSpPr>
          <p:cNvPr id="32" name="Report Title"/>
          <p:cNvSpPr>
            <a:spLocks noGrp="1"/>
          </p:cNvSpPr>
          <p:nvPr>
            <p:ph type="ctrTitle" hasCustomPrompt="1"/>
            <p:custDataLst>
              <p:tags r:id="rId2"/>
            </p:custDataLst>
          </p:nvPr>
        </p:nvSpPr>
        <p:spPr bwMode="white">
          <a:xfrm>
            <a:off x="2493113" y="1112680"/>
            <a:ext cx="7204364" cy="391057"/>
          </a:xfrm>
        </p:spPr>
        <p:txBody>
          <a:bodyPr vert="horz" lIns="0" tIns="0" rIns="0" bIns="0" rtlCol="0" anchor="t" anchorCtr="0">
            <a:spAutoFit/>
          </a:bodyPr>
          <a:lstStyle>
            <a:lvl1pPr algn="l" defTabSz="899010" rtl="0" eaLnBrk="1" latinLnBrk="0" hangingPunct="1">
              <a:lnSpc>
                <a:spcPct val="90000"/>
              </a:lnSpc>
              <a:spcBef>
                <a:spcPct val="0"/>
              </a:spcBef>
              <a:buNone/>
              <a:defRPr lang="en-GB" sz="2824" b="1" i="1" kern="1200" baseline="0" noProof="0">
                <a:solidFill>
                  <a:schemeClr val="bg1"/>
                </a:solidFill>
                <a:latin typeface="+mj-lt"/>
                <a:ea typeface="+mj-ea"/>
                <a:cs typeface="+mj-cs"/>
              </a:defRPr>
            </a:lvl1pPr>
          </a:lstStyle>
          <a:p>
            <a:r>
              <a:rPr lang="nl-NL" noProof="0" dirty="0" smtClean="0"/>
              <a:t>Report </a:t>
            </a:r>
            <a:r>
              <a:rPr lang="nl-NL" noProof="0" dirty="0" err="1" smtClean="0"/>
              <a:t>Title</a:t>
            </a:r>
            <a:endParaRPr lang="nl-NL" noProof="0" dirty="0"/>
          </a:p>
        </p:txBody>
      </p:sp>
      <p:sp>
        <p:nvSpPr>
          <p:cNvPr id="31" name="Report Subtitle"/>
          <p:cNvSpPr>
            <a:spLocks noGrp="1"/>
          </p:cNvSpPr>
          <p:nvPr>
            <p:ph type="subTitle" idx="1" hasCustomPrompt="1"/>
            <p:custDataLst>
              <p:tags r:id="rId3"/>
            </p:custDataLst>
          </p:nvPr>
        </p:nvSpPr>
        <p:spPr bwMode="white">
          <a:xfrm>
            <a:off x="2493113" y="1546412"/>
            <a:ext cx="7204364" cy="391057"/>
          </a:xfrm>
        </p:spPr>
        <p:txBody>
          <a:bodyPr tIns="0" bIns="0">
            <a:spAutoFit/>
          </a:bodyPr>
          <a:lstStyle>
            <a:lvl1pPr marL="0" indent="0" algn="l">
              <a:lnSpc>
                <a:spcPct val="90000"/>
              </a:lnSpc>
              <a:spcAft>
                <a:spcPts val="0"/>
              </a:spcAft>
              <a:buNone/>
              <a:defRPr sz="2824" baseline="0">
                <a:solidFill>
                  <a:schemeClr val="bg1"/>
                </a:solidFill>
                <a:latin typeface="+mj-lt"/>
              </a:defRPr>
            </a:lvl1pPr>
            <a:lvl2pPr marL="449505" indent="0" algn="ctr">
              <a:buNone/>
              <a:defRPr>
                <a:solidFill>
                  <a:schemeClr val="tx1">
                    <a:tint val="75000"/>
                  </a:schemeClr>
                </a:solidFill>
              </a:defRPr>
            </a:lvl2pPr>
            <a:lvl3pPr marL="899010" indent="0" algn="ctr">
              <a:buNone/>
              <a:defRPr>
                <a:solidFill>
                  <a:schemeClr val="tx1">
                    <a:tint val="75000"/>
                  </a:schemeClr>
                </a:solidFill>
              </a:defRPr>
            </a:lvl3pPr>
            <a:lvl4pPr marL="1348516" indent="0" algn="ctr">
              <a:buNone/>
              <a:defRPr>
                <a:solidFill>
                  <a:schemeClr val="tx1">
                    <a:tint val="75000"/>
                  </a:schemeClr>
                </a:solidFill>
              </a:defRPr>
            </a:lvl4pPr>
            <a:lvl5pPr marL="1798021" indent="0" algn="ctr">
              <a:buNone/>
              <a:defRPr>
                <a:solidFill>
                  <a:schemeClr val="tx1">
                    <a:tint val="75000"/>
                  </a:schemeClr>
                </a:solidFill>
              </a:defRPr>
            </a:lvl5pPr>
            <a:lvl6pPr marL="2247527" indent="0" algn="ctr">
              <a:buNone/>
              <a:defRPr>
                <a:solidFill>
                  <a:schemeClr val="tx1">
                    <a:tint val="75000"/>
                  </a:schemeClr>
                </a:solidFill>
              </a:defRPr>
            </a:lvl6pPr>
            <a:lvl7pPr marL="2697032" indent="0" algn="ctr">
              <a:buNone/>
              <a:defRPr>
                <a:solidFill>
                  <a:schemeClr val="tx1">
                    <a:tint val="75000"/>
                  </a:schemeClr>
                </a:solidFill>
              </a:defRPr>
            </a:lvl7pPr>
            <a:lvl8pPr marL="3146538" indent="0" algn="ctr">
              <a:buNone/>
              <a:defRPr>
                <a:solidFill>
                  <a:schemeClr val="tx1">
                    <a:tint val="75000"/>
                  </a:schemeClr>
                </a:solidFill>
              </a:defRPr>
            </a:lvl8pPr>
            <a:lvl9pPr marL="3596043" indent="0" algn="ctr">
              <a:buNone/>
              <a:defRPr>
                <a:solidFill>
                  <a:schemeClr val="tx1">
                    <a:tint val="75000"/>
                  </a:schemeClr>
                </a:solidFill>
              </a:defRPr>
            </a:lvl9pPr>
          </a:lstStyle>
          <a:p>
            <a:r>
              <a:rPr lang="nl-NL" noProof="0" dirty="0" err="1" smtClean="0"/>
              <a:t>Subtitle</a:t>
            </a:r>
            <a:endParaRPr lang="nl-NL" noProof="0" dirty="0" smtClean="0"/>
          </a:p>
        </p:txBody>
      </p:sp>
      <p:sp>
        <p:nvSpPr>
          <p:cNvPr id="42" name="Confidentiality Stamp"/>
          <p:cNvSpPr txBox="1"/>
          <p:nvPr userDrawn="1">
            <p:custDataLst>
              <p:tags r:id="rId4"/>
            </p:custDataLst>
          </p:nvPr>
        </p:nvSpPr>
        <p:spPr>
          <a:xfrm>
            <a:off x="642851" y="3291841"/>
            <a:ext cx="1485207" cy="135743"/>
          </a:xfrm>
          <a:prstGeom prst="rect">
            <a:avLst/>
          </a:prstGeom>
          <a:noFill/>
          <a:ln>
            <a:noFill/>
          </a:ln>
        </p:spPr>
        <p:txBody>
          <a:bodyPr wrap="square" lIns="0" tIns="0" rIns="0" bIns="0" rtlCol="0">
            <a:spAutoFit/>
          </a:bodyPr>
          <a:lstStyle/>
          <a:p>
            <a:pPr defTabSz="899010"/>
            <a:r>
              <a:rPr lang="nl-NL" sz="882" i="1" dirty="0" smtClean="0">
                <a:solidFill>
                  <a:srgbClr val="000000"/>
                </a:solidFill>
                <a:latin typeface="Georgia" pitchFamily="18" charset="0"/>
                <a:cs typeface="Arial" pitchFamily="34" charset="0"/>
              </a:rPr>
              <a:t> </a:t>
            </a:r>
          </a:p>
        </p:txBody>
      </p:sp>
      <p:sp>
        <p:nvSpPr>
          <p:cNvPr id="34" name="Draft Stamp"/>
          <p:cNvSpPr txBox="1"/>
          <p:nvPr userDrawn="1">
            <p:custDataLst>
              <p:tags r:id="rId5"/>
            </p:custDataLst>
          </p:nvPr>
        </p:nvSpPr>
        <p:spPr bwMode="black">
          <a:xfrm>
            <a:off x="642851" y="3566160"/>
            <a:ext cx="1662545" cy="257949"/>
          </a:xfrm>
          <a:prstGeom prst="rect">
            <a:avLst/>
          </a:prstGeom>
          <a:noFill/>
          <a:ln>
            <a:noFill/>
          </a:ln>
        </p:spPr>
        <p:txBody>
          <a:bodyPr wrap="square" lIns="0" tIns="0" rIns="0" bIns="121024" rtlCol="0" anchor="t" anchorCtr="0">
            <a:spAutoFit/>
          </a:bodyPr>
          <a:lstStyle/>
          <a:p>
            <a:pPr defTabSz="899010"/>
            <a:endParaRPr lang="nl-NL" sz="882" b="1" i="1" dirty="0">
              <a:solidFill>
                <a:srgbClr val="000000"/>
              </a:solidFill>
              <a:latin typeface="Georgia" pitchFamily="18" charset="0"/>
            </a:endParaRPr>
          </a:p>
        </p:txBody>
      </p:sp>
      <p:sp>
        <p:nvSpPr>
          <p:cNvPr id="40" name="Report Date"/>
          <p:cNvSpPr txBox="1"/>
          <p:nvPr userDrawn="1">
            <p:custDataLst>
              <p:tags r:id="rId6"/>
            </p:custDataLst>
          </p:nvPr>
        </p:nvSpPr>
        <p:spPr bwMode="black">
          <a:xfrm>
            <a:off x="642851" y="3832412"/>
            <a:ext cx="1485207" cy="135743"/>
          </a:xfrm>
          <a:prstGeom prst="rect">
            <a:avLst/>
          </a:prstGeom>
          <a:noFill/>
          <a:ln>
            <a:noFill/>
          </a:ln>
        </p:spPr>
        <p:txBody>
          <a:bodyPr wrap="square" lIns="0" tIns="0" rIns="0" bIns="0" rtlCol="0">
            <a:spAutoFit/>
          </a:bodyPr>
          <a:lstStyle/>
          <a:p>
            <a:pPr defTabSz="899010"/>
            <a:endParaRPr lang="nl-NL" sz="882" i="1" dirty="0">
              <a:solidFill>
                <a:srgbClr val="000000"/>
              </a:solidFill>
              <a:latin typeface="Georgia" pitchFamily="18" charset="0"/>
            </a:endParaRPr>
          </a:p>
        </p:txBody>
      </p:sp>
      <p:cxnSp>
        <p:nvCxnSpPr>
          <p:cNvPr id="25" name="Frame Line"/>
          <p:cNvCxnSpPr/>
          <p:nvPr userDrawn="1"/>
        </p:nvCxnSpPr>
        <p:spPr>
          <a:xfrm flipV="1">
            <a:off x="461818" y="3170816"/>
            <a:ext cx="1662545" cy="127059"/>
          </a:xfrm>
          <a:prstGeom prst="bentConnector3">
            <a:avLst>
              <a:gd name="adj1" fmla="val -174"/>
            </a:avLst>
          </a:prstGeom>
          <a:ln w="12700" cap="rnd">
            <a:solidFill>
              <a:schemeClr val="accent1"/>
            </a:solidFill>
            <a:prstDash val="sysDot"/>
          </a:ln>
        </p:spPr>
        <p:style>
          <a:lnRef idx="1">
            <a:schemeClr val="accent1"/>
          </a:lnRef>
          <a:fillRef idx="0">
            <a:schemeClr val="accent1"/>
          </a:fillRef>
          <a:effectRef idx="0">
            <a:schemeClr val="accent1"/>
          </a:effectRef>
          <a:fontRef idx="minor">
            <a:schemeClr val="tx1"/>
          </a:fontRef>
        </p:style>
      </p:cxnSp>
      <p:sp>
        <p:nvSpPr>
          <p:cNvPr id="35" name="Content Placeholder 34"/>
          <p:cNvSpPr>
            <a:spLocks noGrp="1"/>
          </p:cNvSpPr>
          <p:nvPr>
            <p:ph sz="quarter" idx="10" hasCustomPrompt="1"/>
            <p:custDataLst>
              <p:tags r:id="rId7"/>
            </p:custDataLst>
          </p:nvPr>
        </p:nvSpPr>
        <p:spPr>
          <a:xfrm>
            <a:off x="642851" y="4098664"/>
            <a:ext cx="1485207" cy="1145689"/>
          </a:xfrm>
        </p:spPr>
        <p:txBody>
          <a:bodyPr/>
          <a:lstStyle>
            <a:lvl1pPr>
              <a:defRPr sz="882" i="1"/>
            </a:lvl1pPr>
          </a:lstStyle>
          <a:p>
            <a:pPr lvl="0"/>
            <a:r>
              <a:rPr lang="nl-NL" dirty="0" smtClean="0"/>
              <a:t>Click </a:t>
            </a:r>
            <a:r>
              <a:rPr lang="nl-NL" dirty="0" err="1" smtClean="0"/>
              <a:t>to</a:t>
            </a:r>
            <a:r>
              <a:rPr lang="nl-NL" dirty="0" smtClean="0"/>
              <a:t> enter </a:t>
            </a:r>
            <a:r>
              <a:rPr lang="nl-NL" dirty="0" err="1" smtClean="0"/>
              <a:t>text</a:t>
            </a:r>
            <a:endParaRPr lang="nl-NL" dirty="0"/>
          </a:p>
        </p:txBody>
      </p:sp>
      <p:sp>
        <p:nvSpPr>
          <p:cNvPr id="36" name="Cover image"/>
          <p:cNvSpPr txBox="1">
            <a:spLocks noChangeAspect="1"/>
          </p:cNvSpPr>
          <p:nvPr userDrawn="1">
            <p:custDataLst>
              <p:tags r:id="rId8"/>
            </p:custDataLst>
          </p:nvPr>
        </p:nvSpPr>
        <p:spPr>
          <a:xfrm>
            <a:off x="2308284" y="3167623"/>
            <a:ext cx="8145368" cy="2823882"/>
          </a:xfrm>
          <a:prstGeom prst="rect">
            <a:avLst/>
          </a:prstGeom>
          <a:noFill/>
          <a:ln w="3175">
            <a:noFill/>
          </a:ln>
        </p:spPr>
        <p:txBody>
          <a:bodyPr wrap="square" lIns="0" tIns="0" rIns="0" bIns="0" rtlCol="0">
            <a:noAutofit/>
          </a:bodyPr>
          <a:lstStyle/>
          <a:p>
            <a:pPr indent="-269703" defTabSz="899010">
              <a:spcAft>
                <a:spcPts val="885"/>
              </a:spcAft>
            </a:pPr>
            <a:endParaRPr lang="nl-NL" sz="1941" dirty="0" smtClean="0">
              <a:solidFill>
                <a:srgbClr val="000000"/>
              </a:solidFill>
              <a:latin typeface="Georgia" pitchFamily="18" charset="0"/>
            </a:endParaRPr>
          </a:p>
        </p:txBody>
      </p:sp>
    </p:spTree>
    <p:extLst>
      <p:ext uri="{BB962C8B-B14F-4D97-AF65-F5344CB8AC3E}">
        <p14:creationId xmlns:p14="http://schemas.microsoft.com/office/powerpoint/2010/main" val="17578573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Click </a:t>
            </a:r>
            <a:r>
              <a:rPr lang="nl-NL" dirty="0" err="1" smtClean="0"/>
              <a:t>to</a:t>
            </a:r>
            <a:r>
              <a:rPr lang="nl-NL" dirty="0" smtClean="0"/>
              <a:t> </a:t>
            </a:r>
            <a:r>
              <a:rPr lang="nl-NL" dirty="0" err="1" smtClean="0"/>
              <a:t>edit</a:t>
            </a:r>
            <a:r>
              <a:rPr lang="nl-NL" dirty="0" smtClean="0"/>
              <a:t> Master </a:t>
            </a:r>
            <a:r>
              <a:rPr lang="nl-NL" dirty="0" err="1" smtClean="0"/>
              <a:t>title</a:t>
            </a:r>
            <a:r>
              <a:rPr lang="nl-NL" dirty="0" smtClean="0"/>
              <a:t> </a:t>
            </a:r>
            <a:r>
              <a:rPr lang="nl-NL" dirty="0" err="1" smtClean="0"/>
              <a:t>style</a:t>
            </a:r>
            <a:endParaRPr lang="nl-NL" dirty="0"/>
          </a:p>
        </p:txBody>
      </p:sp>
      <p:sp>
        <p:nvSpPr>
          <p:cNvPr id="3" name="Content Placeholder 2"/>
          <p:cNvSpPr>
            <a:spLocks noGrp="1"/>
          </p:cNvSpPr>
          <p:nvPr>
            <p:ph sz="half" idx="1"/>
          </p:nvPr>
        </p:nvSpPr>
        <p:spPr>
          <a:xfrm>
            <a:off x="838200" y="1825625"/>
            <a:ext cx="5181600" cy="4351338"/>
          </a:xfrm>
        </p:spPr>
        <p:txBody>
          <a:bodyPr/>
          <a:lstStyle/>
          <a:p>
            <a:pPr lvl="0"/>
            <a:r>
              <a:rPr lang="nl-NL" dirty="0" smtClean="0"/>
              <a:t>Click </a:t>
            </a:r>
            <a:r>
              <a:rPr lang="nl-NL" dirty="0" err="1" smtClean="0"/>
              <a:t>to</a:t>
            </a:r>
            <a:r>
              <a:rPr lang="nl-NL" dirty="0" smtClean="0"/>
              <a:t> </a:t>
            </a:r>
            <a:r>
              <a:rPr lang="nl-NL" dirty="0" err="1" smtClean="0"/>
              <a:t>edit</a:t>
            </a:r>
            <a:r>
              <a:rPr lang="nl-NL" dirty="0" smtClean="0"/>
              <a:t> Master </a:t>
            </a:r>
            <a:r>
              <a:rPr lang="nl-NL" dirty="0" err="1" smtClean="0"/>
              <a:t>text</a:t>
            </a:r>
            <a:r>
              <a:rPr lang="nl-NL" dirty="0" smtClean="0"/>
              <a:t> </a:t>
            </a:r>
            <a:r>
              <a:rPr lang="nl-NL" dirty="0" err="1" smtClean="0"/>
              <a:t>styles</a:t>
            </a:r>
            <a:endParaRPr lang="nl-NL" dirty="0" smtClean="0"/>
          </a:p>
          <a:p>
            <a:pPr lvl="1"/>
            <a:r>
              <a:rPr lang="nl-NL" dirty="0" smtClean="0"/>
              <a:t>Second level</a:t>
            </a:r>
          </a:p>
          <a:p>
            <a:pPr lvl="2"/>
            <a:r>
              <a:rPr lang="nl-NL" dirty="0" err="1" smtClean="0"/>
              <a:t>Third</a:t>
            </a:r>
            <a:r>
              <a:rPr lang="nl-NL" dirty="0" smtClean="0"/>
              <a:t> level</a:t>
            </a:r>
          </a:p>
          <a:p>
            <a:pPr lvl="3"/>
            <a:r>
              <a:rPr lang="nl-NL" dirty="0" err="1" smtClean="0"/>
              <a:t>Fourth</a:t>
            </a:r>
            <a:r>
              <a:rPr lang="nl-NL" dirty="0" smtClean="0"/>
              <a:t> level</a:t>
            </a:r>
          </a:p>
          <a:p>
            <a:pPr lvl="4"/>
            <a:r>
              <a:rPr lang="nl-NL" dirty="0" err="1" smtClean="0"/>
              <a:t>Fifth</a:t>
            </a:r>
            <a:r>
              <a:rPr lang="nl-NL" dirty="0" smtClean="0"/>
              <a:t> level</a:t>
            </a:r>
            <a:endParaRPr lang="nl-NL" dirty="0"/>
          </a:p>
        </p:txBody>
      </p:sp>
      <p:sp>
        <p:nvSpPr>
          <p:cNvPr id="4" name="Content Placeholder 3"/>
          <p:cNvSpPr>
            <a:spLocks noGrp="1"/>
          </p:cNvSpPr>
          <p:nvPr>
            <p:ph sz="half" idx="2"/>
          </p:nvPr>
        </p:nvSpPr>
        <p:spPr>
          <a:xfrm>
            <a:off x="6172200" y="1825625"/>
            <a:ext cx="5181600" cy="4351338"/>
          </a:xfrm>
        </p:spPr>
        <p:txBody>
          <a:bodyPr/>
          <a:lstStyle/>
          <a:p>
            <a:pPr lvl="0"/>
            <a:r>
              <a:rPr lang="nl-NL" dirty="0" smtClean="0"/>
              <a:t>Click </a:t>
            </a:r>
            <a:r>
              <a:rPr lang="nl-NL" dirty="0" err="1" smtClean="0"/>
              <a:t>to</a:t>
            </a:r>
            <a:r>
              <a:rPr lang="nl-NL" dirty="0" smtClean="0"/>
              <a:t> </a:t>
            </a:r>
            <a:r>
              <a:rPr lang="nl-NL" dirty="0" err="1" smtClean="0"/>
              <a:t>edit</a:t>
            </a:r>
            <a:r>
              <a:rPr lang="nl-NL" dirty="0" smtClean="0"/>
              <a:t> Master </a:t>
            </a:r>
            <a:r>
              <a:rPr lang="nl-NL" dirty="0" err="1" smtClean="0"/>
              <a:t>text</a:t>
            </a:r>
            <a:r>
              <a:rPr lang="nl-NL" dirty="0" smtClean="0"/>
              <a:t> </a:t>
            </a:r>
            <a:r>
              <a:rPr lang="nl-NL" dirty="0" err="1" smtClean="0"/>
              <a:t>styles</a:t>
            </a:r>
            <a:endParaRPr lang="nl-NL" dirty="0" smtClean="0"/>
          </a:p>
          <a:p>
            <a:pPr lvl="1"/>
            <a:r>
              <a:rPr lang="nl-NL" dirty="0" smtClean="0"/>
              <a:t>Second level</a:t>
            </a:r>
          </a:p>
          <a:p>
            <a:pPr lvl="2"/>
            <a:r>
              <a:rPr lang="nl-NL" dirty="0" err="1" smtClean="0"/>
              <a:t>Third</a:t>
            </a:r>
            <a:r>
              <a:rPr lang="nl-NL" dirty="0" smtClean="0"/>
              <a:t> level</a:t>
            </a:r>
          </a:p>
          <a:p>
            <a:pPr lvl="3"/>
            <a:r>
              <a:rPr lang="nl-NL" dirty="0" err="1" smtClean="0"/>
              <a:t>Fourth</a:t>
            </a:r>
            <a:r>
              <a:rPr lang="nl-NL" dirty="0" smtClean="0"/>
              <a:t> level</a:t>
            </a:r>
          </a:p>
          <a:p>
            <a:pPr lvl="4"/>
            <a:r>
              <a:rPr lang="nl-NL" dirty="0" err="1" smtClean="0"/>
              <a:t>Fifth</a:t>
            </a:r>
            <a:r>
              <a:rPr lang="nl-NL" dirty="0" smtClean="0"/>
              <a:t> level</a:t>
            </a:r>
            <a:endParaRPr lang="nl-NL" dirty="0"/>
          </a:p>
        </p:txBody>
      </p:sp>
      <p:sp>
        <p:nvSpPr>
          <p:cNvPr id="5" name="Date Placeholder 4"/>
          <p:cNvSpPr>
            <a:spLocks noGrp="1"/>
          </p:cNvSpPr>
          <p:nvPr>
            <p:ph type="dt" sz="half" idx="10"/>
          </p:nvPr>
        </p:nvSpPr>
        <p:spPr/>
        <p:txBody>
          <a:bodyPr/>
          <a:lstStyle/>
          <a:p>
            <a:fld id="{32EF9EA7-6BDB-474B-8A07-E734E3DE6445}" type="datetimeFigureOut">
              <a:rPr lang="nl-NL" smtClean="0"/>
              <a:t>2-3-2016</a:t>
            </a:fld>
            <a:endParaRPr lang="nl-NL" dirty="0"/>
          </a:p>
        </p:txBody>
      </p:sp>
      <p:sp>
        <p:nvSpPr>
          <p:cNvPr id="6" name="Footer Placeholder 5"/>
          <p:cNvSpPr>
            <a:spLocks noGrp="1"/>
          </p:cNvSpPr>
          <p:nvPr>
            <p:ph type="ftr" sz="quarter" idx="11"/>
          </p:nvPr>
        </p:nvSpPr>
        <p:spPr/>
        <p:txBody>
          <a:bodyPr/>
          <a:lstStyle/>
          <a:p>
            <a:endParaRPr lang="nl-NL" dirty="0"/>
          </a:p>
        </p:txBody>
      </p:sp>
      <p:sp>
        <p:nvSpPr>
          <p:cNvPr id="7" name="Slide Number Placeholder 6"/>
          <p:cNvSpPr>
            <a:spLocks noGrp="1"/>
          </p:cNvSpPr>
          <p:nvPr>
            <p:ph type="sldNum" sz="quarter" idx="12"/>
          </p:nvPr>
        </p:nvSpPr>
        <p:spPr/>
        <p:txBody>
          <a:bodyPr/>
          <a:lstStyle/>
          <a:p>
            <a:fld id="{692DCA1D-258E-4294-BCA5-E25DDED9275B}" type="slidenum">
              <a:rPr lang="nl-NL" smtClean="0"/>
              <a:t>‹nr.›</a:t>
            </a:fld>
            <a:endParaRPr lang="nl-NL" dirty="0"/>
          </a:p>
        </p:txBody>
      </p:sp>
    </p:spTree>
    <p:extLst>
      <p:ext uri="{BB962C8B-B14F-4D97-AF65-F5344CB8AC3E}">
        <p14:creationId xmlns:p14="http://schemas.microsoft.com/office/powerpoint/2010/main" val="5591432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nl-NL" dirty="0" smtClean="0"/>
              <a:t>Click </a:t>
            </a:r>
            <a:r>
              <a:rPr lang="nl-NL" dirty="0" err="1" smtClean="0"/>
              <a:t>to</a:t>
            </a:r>
            <a:r>
              <a:rPr lang="nl-NL" dirty="0" smtClean="0"/>
              <a:t> </a:t>
            </a:r>
            <a:r>
              <a:rPr lang="nl-NL" dirty="0" err="1" smtClean="0"/>
              <a:t>edit</a:t>
            </a:r>
            <a:r>
              <a:rPr lang="nl-NL" dirty="0" smtClean="0"/>
              <a:t> Master </a:t>
            </a:r>
            <a:r>
              <a:rPr lang="nl-NL" dirty="0" err="1" smtClean="0"/>
              <a:t>title</a:t>
            </a:r>
            <a:r>
              <a:rPr lang="nl-NL" dirty="0" smtClean="0"/>
              <a:t> </a:t>
            </a:r>
            <a:r>
              <a:rPr lang="nl-NL" dirty="0" err="1" smtClean="0"/>
              <a:t>style</a:t>
            </a:r>
            <a:endParaRPr lang="nl-NL"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dirty="0" smtClean="0"/>
              <a:t>Click </a:t>
            </a:r>
            <a:r>
              <a:rPr lang="nl-NL" dirty="0" err="1" smtClean="0"/>
              <a:t>to</a:t>
            </a:r>
            <a:r>
              <a:rPr lang="nl-NL" dirty="0" smtClean="0"/>
              <a:t> </a:t>
            </a:r>
            <a:r>
              <a:rPr lang="nl-NL" dirty="0" err="1" smtClean="0"/>
              <a:t>edit</a:t>
            </a:r>
            <a:r>
              <a:rPr lang="nl-NL" dirty="0" smtClean="0"/>
              <a:t> Master </a:t>
            </a:r>
            <a:r>
              <a:rPr lang="nl-NL" dirty="0" err="1" smtClean="0"/>
              <a:t>text</a:t>
            </a:r>
            <a:r>
              <a:rPr lang="nl-NL" dirty="0" smtClean="0"/>
              <a:t> </a:t>
            </a:r>
            <a:r>
              <a:rPr lang="nl-NL" dirty="0" err="1" smtClean="0"/>
              <a:t>styles</a:t>
            </a:r>
            <a:endParaRPr lang="nl-NL" dirty="0" smtClean="0"/>
          </a:p>
        </p:txBody>
      </p:sp>
      <p:sp>
        <p:nvSpPr>
          <p:cNvPr id="4" name="Content Placeholder 3"/>
          <p:cNvSpPr>
            <a:spLocks noGrp="1"/>
          </p:cNvSpPr>
          <p:nvPr>
            <p:ph sz="half" idx="2"/>
          </p:nvPr>
        </p:nvSpPr>
        <p:spPr>
          <a:xfrm>
            <a:off x="839788" y="2505075"/>
            <a:ext cx="5157787" cy="3684588"/>
          </a:xfrm>
        </p:spPr>
        <p:txBody>
          <a:bodyPr/>
          <a:lstStyle/>
          <a:p>
            <a:pPr lvl="0"/>
            <a:r>
              <a:rPr lang="nl-NL" dirty="0" smtClean="0"/>
              <a:t>Click </a:t>
            </a:r>
            <a:r>
              <a:rPr lang="nl-NL" dirty="0" err="1" smtClean="0"/>
              <a:t>to</a:t>
            </a:r>
            <a:r>
              <a:rPr lang="nl-NL" dirty="0" smtClean="0"/>
              <a:t> </a:t>
            </a:r>
            <a:r>
              <a:rPr lang="nl-NL" dirty="0" err="1" smtClean="0"/>
              <a:t>edit</a:t>
            </a:r>
            <a:r>
              <a:rPr lang="nl-NL" dirty="0" smtClean="0"/>
              <a:t> Master </a:t>
            </a:r>
            <a:r>
              <a:rPr lang="nl-NL" dirty="0" err="1" smtClean="0"/>
              <a:t>text</a:t>
            </a:r>
            <a:r>
              <a:rPr lang="nl-NL" dirty="0" smtClean="0"/>
              <a:t> </a:t>
            </a:r>
            <a:r>
              <a:rPr lang="nl-NL" dirty="0" err="1" smtClean="0"/>
              <a:t>styles</a:t>
            </a:r>
            <a:endParaRPr lang="nl-NL" dirty="0" smtClean="0"/>
          </a:p>
          <a:p>
            <a:pPr lvl="1"/>
            <a:r>
              <a:rPr lang="nl-NL" dirty="0" smtClean="0"/>
              <a:t>Second level</a:t>
            </a:r>
          </a:p>
          <a:p>
            <a:pPr lvl="2"/>
            <a:r>
              <a:rPr lang="nl-NL" dirty="0" err="1" smtClean="0"/>
              <a:t>Third</a:t>
            </a:r>
            <a:r>
              <a:rPr lang="nl-NL" dirty="0" smtClean="0"/>
              <a:t> level</a:t>
            </a:r>
          </a:p>
          <a:p>
            <a:pPr lvl="3"/>
            <a:r>
              <a:rPr lang="nl-NL" dirty="0" err="1" smtClean="0"/>
              <a:t>Fourth</a:t>
            </a:r>
            <a:r>
              <a:rPr lang="nl-NL" dirty="0" smtClean="0"/>
              <a:t> level</a:t>
            </a:r>
          </a:p>
          <a:p>
            <a:pPr lvl="4"/>
            <a:r>
              <a:rPr lang="nl-NL" dirty="0" err="1" smtClean="0"/>
              <a:t>Fifth</a:t>
            </a:r>
            <a:r>
              <a:rPr lang="nl-NL" dirty="0" smtClean="0"/>
              <a:t> level</a:t>
            </a:r>
            <a:endParaRPr lang="nl-NL"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dirty="0" smtClean="0"/>
              <a:t>Click </a:t>
            </a:r>
            <a:r>
              <a:rPr lang="nl-NL" dirty="0" err="1" smtClean="0"/>
              <a:t>to</a:t>
            </a:r>
            <a:r>
              <a:rPr lang="nl-NL" dirty="0" smtClean="0"/>
              <a:t> </a:t>
            </a:r>
            <a:r>
              <a:rPr lang="nl-NL" dirty="0" err="1" smtClean="0"/>
              <a:t>edit</a:t>
            </a:r>
            <a:r>
              <a:rPr lang="nl-NL" dirty="0" smtClean="0"/>
              <a:t> Master </a:t>
            </a:r>
            <a:r>
              <a:rPr lang="nl-NL" dirty="0" err="1" smtClean="0"/>
              <a:t>text</a:t>
            </a:r>
            <a:r>
              <a:rPr lang="nl-NL" dirty="0" smtClean="0"/>
              <a:t> </a:t>
            </a:r>
            <a:r>
              <a:rPr lang="nl-NL" dirty="0" err="1" smtClean="0"/>
              <a:t>styles</a:t>
            </a:r>
            <a:endParaRPr lang="nl-NL" dirty="0" smtClean="0"/>
          </a:p>
        </p:txBody>
      </p:sp>
      <p:sp>
        <p:nvSpPr>
          <p:cNvPr id="6" name="Content Placeholder 5"/>
          <p:cNvSpPr>
            <a:spLocks noGrp="1"/>
          </p:cNvSpPr>
          <p:nvPr>
            <p:ph sz="quarter" idx="4"/>
          </p:nvPr>
        </p:nvSpPr>
        <p:spPr>
          <a:xfrm>
            <a:off x="6172200" y="2505075"/>
            <a:ext cx="5183188" cy="3684588"/>
          </a:xfrm>
        </p:spPr>
        <p:txBody>
          <a:bodyPr/>
          <a:lstStyle/>
          <a:p>
            <a:pPr lvl="0"/>
            <a:r>
              <a:rPr lang="nl-NL" dirty="0" smtClean="0"/>
              <a:t>Click </a:t>
            </a:r>
            <a:r>
              <a:rPr lang="nl-NL" dirty="0" err="1" smtClean="0"/>
              <a:t>to</a:t>
            </a:r>
            <a:r>
              <a:rPr lang="nl-NL" dirty="0" smtClean="0"/>
              <a:t> </a:t>
            </a:r>
            <a:r>
              <a:rPr lang="nl-NL" dirty="0" err="1" smtClean="0"/>
              <a:t>edit</a:t>
            </a:r>
            <a:r>
              <a:rPr lang="nl-NL" dirty="0" smtClean="0"/>
              <a:t> Master </a:t>
            </a:r>
            <a:r>
              <a:rPr lang="nl-NL" dirty="0" err="1" smtClean="0"/>
              <a:t>text</a:t>
            </a:r>
            <a:r>
              <a:rPr lang="nl-NL" dirty="0" smtClean="0"/>
              <a:t> </a:t>
            </a:r>
            <a:r>
              <a:rPr lang="nl-NL" dirty="0" err="1" smtClean="0"/>
              <a:t>styles</a:t>
            </a:r>
            <a:endParaRPr lang="nl-NL" dirty="0" smtClean="0"/>
          </a:p>
          <a:p>
            <a:pPr lvl="1"/>
            <a:r>
              <a:rPr lang="nl-NL" dirty="0" smtClean="0"/>
              <a:t>Second level</a:t>
            </a:r>
          </a:p>
          <a:p>
            <a:pPr lvl="2"/>
            <a:r>
              <a:rPr lang="nl-NL" dirty="0" err="1" smtClean="0"/>
              <a:t>Third</a:t>
            </a:r>
            <a:r>
              <a:rPr lang="nl-NL" dirty="0" smtClean="0"/>
              <a:t> level</a:t>
            </a:r>
          </a:p>
          <a:p>
            <a:pPr lvl="3"/>
            <a:r>
              <a:rPr lang="nl-NL" dirty="0" err="1" smtClean="0"/>
              <a:t>Fourth</a:t>
            </a:r>
            <a:r>
              <a:rPr lang="nl-NL" dirty="0" smtClean="0"/>
              <a:t> level</a:t>
            </a:r>
          </a:p>
          <a:p>
            <a:pPr lvl="4"/>
            <a:r>
              <a:rPr lang="nl-NL" dirty="0" err="1" smtClean="0"/>
              <a:t>Fifth</a:t>
            </a:r>
            <a:r>
              <a:rPr lang="nl-NL" dirty="0" smtClean="0"/>
              <a:t> level</a:t>
            </a:r>
            <a:endParaRPr lang="nl-NL" dirty="0"/>
          </a:p>
        </p:txBody>
      </p:sp>
      <p:sp>
        <p:nvSpPr>
          <p:cNvPr id="7" name="Date Placeholder 6"/>
          <p:cNvSpPr>
            <a:spLocks noGrp="1"/>
          </p:cNvSpPr>
          <p:nvPr>
            <p:ph type="dt" sz="half" idx="10"/>
          </p:nvPr>
        </p:nvSpPr>
        <p:spPr/>
        <p:txBody>
          <a:bodyPr/>
          <a:lstStyle/>
          <a:p>
            <a:fld id="{32EF9EA7-6BDB-474B-8A07-E734E3DE6445}" type="datetimeFigureOut">
              <a:rPr lang="nl-NL" smtClean="0"/>
              <a:t>2-3-2016</a:t>
            </a:fld>
            <a:endParaRPr lang="nl-NL" dirty="0"/>
          </a:p>
        </p:txBody>
      </p:sp>
      <p:sp>
        <p:nvSpPr>
          <p:cNvPr id="8" name="Footer Placeholder 7"/>
          <p:cNvSpPr>
            <a:spLocks noGrp="1"/>
          </p:cNvSpPr>
          <p:nvPr>
            <p:ph type="ftr" sz="quarter" idx="11"/>
          </p:nvPr>
        </p:nvSpPr>
        <p:spPr/>
        <p:txBody>
          <a:bodyPr/>
          <a:lstStyle/>
          <a:p>
            <a:endParaRPr lang="nl-NL" dirty="0"/>
          </a:p>
        </p:txBody>
      </p:sp>
      <p:sp>
        <p:nvSpPr>
          <p:cNvPr id="9" name="Slide Number Placeholder 8"/>
          <p:cNvSpPr>
            <a:spLocks noGrp="1"/>
          </p:cNvSpPr>
          <p:nvPr>
            <p:ph type="sldNum" sz="quarter" idx="12"/>
          </p:nvPr>
        </p:nvSpPr>
        <p:spPr/>
        <p:txBody>
          <a:bodyPr/>
          <a:lstStyle/>
          <a:p>
            <a:fld id="{692DCA1D-258E-4294-BCA5-E25DDED9275B}" type="slidenum">
              <a:rPr lang="nl-NL" smtClean="0"/>
              <a:t>‹nr.›</a:t>
            </a:fld>
            <a:endParaRPr lang="nl-NL" dirty="0"/>
          </a:p>
        </p:txBody>
      </p:sp>
    </p:spTree>
    <p:extLst>
      <p:ext uri="{BB962C8B-B14F-4D97-AF65-F5344CB8AC3E}">
        <p14:creationId xmlns:p14="http://schemas.microsoft.com/office/powerpoint/2010/main" val="27705366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Click </a:t>
            </a:r>
            <a:r>
              <a:rPr lang="nl-NL" dirty="0" err="1" smtClean="0"/>
              <a:t>to</a:t>
            </a:r>
            <a:r>
              <a:rPr lang="nl-NL" dirty="0" smtClean="0"/>
              <a:t> </a:t>
            </a:r>
            <a:r>
              <a:rPr lang="nl-NL" dirty="0" err="1" smtClean="0"/>
              <a:t>edit</a:t>
            </a:r>
            <a:r>
              <a:rPr lang="nl-NL" dirty="0" smtClean="0"/>
              <a:t> Master </a:t>
            </a:r>
            <a:r>
              <a:rPr lang="nl-NL" dirty="0" err="1" smtClean="0"/>
              <a:t>title</a:t>
            </a:r>
            <a:r>
              <a:rPr lang="nl-NL" dirty="0" smtClean="0"/>
              <a:t> </a:t>
            </a:r>
            <a:r>
              <a:rPr lang="nl-NL" dirty="0" err="1" smtClean="0"/>
              <a:t>style</a:t>
            </a:r>
            <a:endParaRPr lang="nl-NL" dirty="0"/>
          </a:p>
        </p:txBody>
      </p:sp>
      <p:sp>
        <p:nvSpPr>
          <p:cNvPr id="3" name="Date Placeholder 2"/>
          <p:cNvSpPr>
            <a:spLocks noGrp="1"/>
          </p:cNvSpPr>
          <p:nvPr>
            <p:ph type="dt" sz="half" idx="10"/>
          </p:nvPr>
        </p:nvSpPr>
        <p:spPr/>
        <p:txBody>
          <a:bodyPr/>
          <a:lstStyle/>
          <a:p>
            <a:fld id="{32EF9EA7-6BDB-474B-8A07-E734E3DE6445}" type="datetimeFigureOut">
              <a:rPr lang="nl-NL" smtClean="0"/>
              <a:t>2-3-2016</a:t>
            </a:fld>
            <a:endParaRPr lang="nl-NL" dirty="0"/>
          </a:p>
        </p:txBody>
      </p:sp>
      <p:sp>
        <p:nvSpPr>
          <p:cNvPr id="4" name="Footer Placeholder 3"/>
          <p:cNvSpPr>
            <a:spLocks noGrp="1"/>
          </p:cNvSpPr>
          <p:nvPr>
            <p:ph type="ftr" sz="quarter" idx="11"/>
          </p:nvPr>
        </p:nvSpPr>
        <p:spPr/>
        <p:txBody>
          <a:bodyPr/>
          <a:lstStyle/>
          <a:p>
            <a:endParaRPr lang="nl-NL" dirty="0"/>
          </a:p>
        </p:txBody>
      </p:sp>
      <p:sp>
        <p:nvSpPr>
          <p:cNvPr id="5" name="Slide Number Placeholder 4"/>
          <p:cNvSpPr>
            <a:spLocks noGrp="1"/>
          </p:cNvSpPr>
          <p:nvPr>
            <p:ph type="sldNum" sz="quarter" idx="12"/>
          </p:nvPr>
        </p:nvSpPr>
        <p:spPr/>
        <p:txBody>
          <a:bodyPr/>
          <a:lstStyle/>
          <a:p>
            <a:fld id="{692DCA1D-258E-4294-BCA5-E25DDED9275B}" type="slidenum">
              <a:rPr lang="nl-NL" smtClean="0"/>
              <a:t>‹nr.›</a:t>
            </a:fld>
            <a:endParaRPr lang="nl-NL" dirty="0"/>
          </a:p>
        </p:txBody>
      </p:sp>
    </p:spTree>
    <p:extLst>
      <p:ext uri="{BB962C8B-B14F-4D97-AF65-F5344CB8AC3E}">
        <p14:creationId xmlns:p14="http://schemas.microsoft.com/office/powerpoint/2010/main" val="2199816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EF9EA7-6BDB-474B-8A07-E734E3DE6445}" type="datetimeFigureOut">
              <a:rPr lang="nl-NL" smtClean="0"/>
              <a:t>2-3-2016</a:t>
            </a:fld>
            <a:endParaRPr lang="nl-NL" dirty="0"/>
          </a:p>
        </p:txBody>
      </p:sp>
      <p:sp>
        <p:nvSpPr>
          <p:cNvPr id="3" name="Footer Placeholder 2"/>
          <p:cNvSpPr>
            <a:spLocks noGrp="1"/>
          </p:cNvSpPr>
          <p:nvPr>
            <p:ph type="ftr" sz="quarter" idx="11"/>
          </p:nvPr>
        </p:nvSpPr>
        <p:spPr/>
        <p:txBody>
          <a:bodyPr/>
          <a:lstStyle/>
          <a:p>
            <a:endParaRPr lang="nl-NL" dirty="0"/>
          </a:p>
        </p:txBody>
      </p:sp>
      <p:sp>
        <p:nvSpPr>
          <p:cNvPr id="4" name="Slide Number Placeholder 3"/>
          <p:cNvSpPr>
            <a:spLocks noGrp="1"/>
          </p:cNvSpPr>
          <p:nvPr>
            <p:ph type="sldNum" sz="quarter" idx="12"/>
          </p:nvPr>
        </p:nvSpPr>
        <p:spPr/>
        <p:txBody>
          <a:bodyPr/>
          <a:lstStyle/>
          <a:p>
            <a:fld id="{692DCA1D-258E-4294-BCA5-E25DDED9275B}" type="slidenum">
              <a:rPr lang="nl-NL" smtClean="0"/>
              <a:t>‹nr.›</a:t>
            </a:fld>
            <a:endParaRPr lang="nl-NL" dirty="0"/>
          </a:p>
        </p:txBody>
      </p:sp>
    </p:spTree>
    <p:extLst>
      <p:ext uri="{BB962C8B-B14F-4D97-AF65-F5344CB8AC3E}">
        <p14:creationId xmlns:p14="http://schemas.microsoft.com/office/powerpoint/2010/main" val="42869299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nl-NL" dirty="0" smtClean="0"/>
              <a:t>Click </a:t>
            </a:r>
            <a:r>
              <a:rPr lang="nl-NL" dirty="0" err="1" smtClean="0"/>
              <a:t>to</a:t>
            </a:r>
            <a:r>
              <a:rPr lang="nl-NL" dirty="0" smtClean="0"/>
              <a:t> </a:t>
            </a:r>
            <a:r>
              <a:rPr lang="nl-NL" dirty="0" err="1" smtClean="0"/>
              <a:t>edit</a:t>
            </a:r>
            <a:r>
              <a:rPr lang="nl-NL" dirty="0" smtClean="0"/>
              <a:t> Master </a:t>
            </a:r>
            <a:r>
              <a:rPr lang="nl-NL" dirty="0" err="1" smtClean="0"/>
              <a:t>title</a:t>
            </a:r>
            <a:r>
              <a:rPr lang="nl-NL" dirty="0" smtClean="0"/>
              <a:t> </a:t>
            </a:r>
            <a:r>
              <a:rPr lang="nl-NL" dirty="0" err="1" smtClean="0"/>
              <a:t>style</a:t>
            </a:r>
            <a:endParaRPr lang="nl-NL"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dirty="0" smtClean="0"/>
              <a:t>Click </a:t>
            </a:r>
            <a:r>
              <a:rPr lang="nl-NL" dirty="0" err="1" smtClean="0"/>
              <a:t>to</a:t>
            </a:r>
            <a:r>
              <a:rPr lang="nl-NL" dirty="0" smtClean="0"/>
              <a:t> </a:t>
            </a:r>
            <a:r>
              <a:rPr lang="nl-NL" dirty="0" err="1" smtClean="0"/>
              <a:t>edit</a:t>
            </a:r>
            <a:r>
              <a:rPr lang="nl-NL" dirty="0" smtClean="0"/>
              <a:t> Master </a:t>
            </a:r>
            <a:r>
              <a:rPr lang="nl-NL" dirty="0" err="1" smtClean="0"/>
              <a:t>text</a:t>
            </a:r>
            <a:r>
              <a:rPr lang="nl-NL" dirty="0" smtClean="0"/>
              <a:t> </a:t>
            </a:r>
            <a:r>
              <a:rPr lang="nl-NL" dirty="0" err="1" smtClean="0"/>
              <a:t>styles</a:t>
            </a:r>
            <a:endParaRPr lang="nl-NL" dirty="0" smtClean="0"/>
          </a:p>
          <a:p>
            <a:pPr lvl="1"/>
            <a:r>
              <a:rPr lang="nl-NL" dirty="0" smtClean="0"/>
              <a:t>Second level</a:t>
            </a:r>
          </a:p>
          <a:p>
            <a:pPr lvl="2"/>
            <a:r>
              <a:rPr lang="nl-NL" dirty="0" err="1" smtClean="0"/>
              <a:t>Third</a:t>
            </a:r>
            <a:r>
              <a:rPr lang="nl-NL" dirty="0" smtClean="0"/>
              <a:t> level</a:t>
            </a:r>
          </a:p>
          <a:p>
            <a:pPr lvl="3"/>
            <a:r>
              <a:rPr lang="nl-NL" dirty="0" err="1" smtClean="0"/>
              <a:t>Fourth</a:t>
            </a:r>
            <a:r>
              <a:rPr lang="nl-NL" dirty="0" smtClean="0"/>
              <a:t> level</a:t>
            </a:r>
          </a:p>
          <a:p>
            <a:pPr lvl="4"/>
            <a:r>
              <a:rPr lang="nl-NL" dirty="0" err="1" smtClean="0"/>
              <a:t>Fifth</a:t>
            </a:r>
            <a:r>
              <a:rPr lang="nl-NL" dirty="0" smtClean="0"/>
              <a:t> level</a:t>
            </a:r>
            <a:endParaRPr lang="nl-NL"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dirty="0" smtClean="0"/>
              <a:t>Click </a:t>
            </a:r>
            <a:r>
              <a:rPr lang="nl-NL" dirty="0" err="1" smtClean="0"/>
              <a:t>to</a:t>
            </a:r>
            <a:r>
              <a:rPr lang="nl-NL" dirty="0" smtClean="0"/>
              <a:t> </a:t>
            </a:r>
            <a:r>
              <a:rPr lang="nl-NL" dirty="0" err="1" smtClean="0"/>
              <a:t>edit</a:t>
            </a:r>
            <a:r>
              <a:rPr lang="nl-NL" dirty="0" smtClean="0"/>
              <a:t> Master </a:t>
            </a:r>
            <a:r>
              <a:rPr lang="nl-NL" dirty="0" err="1" smtClean="0"/>
              <a:t>text</a:t>
            </a:r>
            <a:r>
              <a:rPr lang="nl-NL" dirty="0" smtClean="0"/>
              <a:t> </a:t>
            </a:r>
            <a:r>
              <a:rPr lang="nl-NL" dirty="0" err="1" smtClean="0"/>
              <a:t>styles</a:t>
            </a:r>
            <a:endParaRPr lang="nl-NL" dirty="0" smtClean="0"/>
          </a:p>
        </p:txBody>
      </p:sp>
      <p:sp>
        <p:nvSpPr>
          <p:cNvPr id="5" name="Date Placeholder 4"/>
          <p:cNvSpPr>
            <a:spLocks noGrp="1"/>
          </p:cNvSpPr>
          <p:nvPr>
            <p:ph type="dt" sz="half" idx="10"/>
          </p:nvPr>
        </p:nvSpPr>
        <p:spPr/>
        <p:txBody>
          <a:bodyPr/>
          <a:lstStyle/>
          <a:p>
            <a:fld id="{32EF9EA7-6BDB-474B-8A07-E734E3DE6445}" type="datetimeFigureOut">
              <a:rPr lang="nl-NL" smtClean="0"/>
              <a:t>2-3-2016</a:t>
            </a:fld>
            <a:endParaRPr lang="nl-NL" dirty="0"/>
          </a:p>
        </p:txBody>
      </p:sp>
      <p:sp>
        <p:nvSpPr>
          <p:cNvPr id="6" name="Footer Placeholder 5"/>
          <p:cNvSpPr>
            <a:spLocks noGrp="1"/>
          </p:cNvSpPr>
          <p:nvPr>
            <p:ph type="ftr" sz="quarter" idx="11"/>
          </p:nvPr>
        </p:nvSpPr>
        <p:spPr/>
        <p:txBody>
          <a:bodyPr/>
          <a:lstStyle/>
          <a:p>
            <a:endParaRPr lang="nl-NL" dirty="0"/>
          </a:p>
        </p:txBody>
      </p:sp>
      <p:sp>
        <p:nvSpPr>
          <p:cNvPr id="7" name="Slide Number Placeholder 6"/>
          <p:cNvSpPr>
            <a:spLocks noGrp="1"/>
          </p:cNvSpPr>
          <p:nvPr>
            <p:ph type="sldNum" sz="quarter" idx="12"/>
          </p:nvPr>
        </p:nvSpPr>
        <p:spPr/>
        <p:txBody>
          <a:bodyPr/>
          <a:lstStyle/>
          <a:p>
            <a:fld id="{692DCA1D-258E-4294-BCA5-E25DDED9275B}" type="slidenum">
              <a:rPr lang="nl-NL" smtClean="0"/>
              <a:t>‹nr.›</a:t>
            </a:fld>
            <a:endParaRPr lang="nl-NL" dirty="0"/>
          </a:p>
        </p:txBody>
      </p:sp>
    </p:spTree>
    <p:extLst>
      <p:ext uri="{BB962C8B-B14F-4D97-AF65-F5344CB8AC3E}">
        <p14:creationId xmlns:p14="http://schemas.microsoft.com/office/powerpoint/2010/main" val="24896497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nl-NL" dirty="0" smtClean="0"/>
              <a:t>Click </a:t>
            </a:r>
            <a:r>
              <a:rPr lang="nl-NL" dirty="0" err="1" smtClean="0"/>
              <a:t>to</a:t>
            </a:r>
            <a:r>
              <a:rPr lang="nl-NL" dirty="0" smtClean="0"/>
              <a:t> </a:t>
            </a:r>
            <a:r>
              <a:rPr lang="nl-NL" dirty="0" err="1" smtClean="0"/>
              <a:t>edit</a:t>
            </a:r>
            <a:r>
              <a:rPr lang="nl-NL" dirty="0" smtClean="0"/>
              <a:t> Master </a:t>
            </a:r>
            <a:r>
              <a:rPr lang="nl-NL" dirty="0" err="1" smtClean="0"/>
              <a:t>title</a:t>
            </a:r>
            <a:r>
              <a:rPr lang="nl-NL" dirty="0" smtClean="0"/>
              <a:t> </a:t>
            </a:r>
            <a:r>
              <a:rPr lang="nl-NL" dirty="0" err="1" smtClean="0"/>
              <a:t>style</a:t>
            </a:r>
            <a:endParaRPr lang="nl-NL" dirty="0"/>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dirty="0" smtClean="0"/>
              <a:t>Click </a:t>
            </a:r>
            <a:r>
              <a:rPr lang="nl-NL" dirty="0" err="1" smtClean="0"/>
              <a:t>to</a:t>
            </a:r>
            <a:r>
              <a:rPr lang="nl-NL" dirty="0" smtClean="0"/>
              <a:t> </a:t>
            </a:r>
            <a:r>
              <a:rPr lang="nl-NL" dirty="0" err="1" smtClean="0"/>
              <a:t>edit</a:t>
            </a:r>
            <a:r>
              <a:rPr lang="nl-NL" dirty="0" smtClean="0"/>
              <a:t> Master </a:t>
            </a:r>
            <a:r>
              <a:rPr lang="nl-NL" dirty="0" err="1" smtClean="0"/>
              <a:t>text</a:t>
            </a:r>
            <a:r>
              <a:rPr lang="nl-NL" dirty="0" smtClean="0"/>
              <a:t> </a:t>
            </a:r>
            <a:r>
              <a:rPr lang="nl-NL" dirty="0" err="1" smtClean="0"/>
              <a:t>styles</a:t>
            </a:r>
            <a:endParaRPr lang="nl-NL" dirty="0" smtClean="0"/>
          </a:p>
        </p:txBody>
      </p:sp>
      <p:sp>
        <p:nvSpPr>
          <p:cNvPr id="5" name="Date Placeholder 4"/>
          <p:cNvSpPr>
            <a:spLocks noGrp="1"/>
          </p:cNvSpPr>
          <p:nvPr>
            <p:ph type="dt" sz="half" idx="10"/>
          </p:nvPr>
        </p:nvSpPr>
        <p:spPr/>
        <p:txBody>
          <a:bodyPr/>
          <a:lstStyle/>
          <a:p>
            <a:fld id="{32EF9EA7-6BDB-474B-8A07-E734E3DE6445}" type="datetimeFigureOut">
              <a:rPr lang="nl-NL" smtClean="0"/>
              <a:t>2-3-2016</a:t>
            </a:fld>
            <a:endParaRPr lang="nl-NL" dirty="0"/>
          </a:p>
        </p:txBody>
      </p:sp>
      <p:sp>
        <p:nvSpPr>
          <p:cNvPr id="6" name="Footer Placeholder 5"/>
          <p:cNvSpPr>
            <a:spLocks noGrp="1"/>
          </p:cNvSpPr>
          <p:nvPr>
            <p:ph type="ftr" sz="quarter" idx="11"/>
          </p:nvPr>
        </p:nvSpPr>
        <p:spPr/>
        <p:txBody>
          <a:bodyPr/>
          <a:lstStyle/>
          <a:p>
            <a:endParaRPr lang="nl-NL" dirty="0"/>
          </a:p>
        </p:txBody>
      </p:sp>
      <p:sp>
        <p:nvSpPr>
          <p:cNvPr id="7" name="Slide Number Placeholder 6"/>
          <p:cNvSpPr>
            <a:spLocks noGrp="1"/>
          </p:cNvSpPr>
          <p:nvPr>
            <p:ph type="sldNum" sz="quarter" idx="12"/>
          </p:nvPr>
        </p:nvSpPr>
        <p:spPr/>
        <p:txBody>
          <a:bodyPr/>
          <a:lstStyle/>
          <a:p>
            <a:fld id="{692DCA1D-258E-4294-BCA5-E25DDED9275B}" type="slidenum">
              <a:rPr lang="nl-NL" smtClean="0"/>
              <a:t>‹nr.›</a:t>
            </a:fld>
            <a:endParaRPr lang="nl-NL" dirty="0"/>
          </a:p>
        </p:txBody>
      </p:sp>
    </p:spTree>
    <p:extLst>
      <p:ext uri="{BB962C8B-B14F-4D97-AF65-F5344CB8AC3E}">
        <p14:creationId xmlns:p14="http://schemas.microsoft.com/office/powerpoint/2010/main" val="1194402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18" Type="http://schemas.openxmlformats.org/officeDocument/2006/relationships/slideLayout" Target="../slideLayouts/slideLayout30.xml"/><Relationship Id="rId3" Type="http://schemas.openxmlformats.org/officeDocument/2006/relationships/slideLayout" Target="../slideLayouts/slideLayout15.xml"/><Relationship Id="rId21" Type="http://schemas.openxmlformats.org/officeDocument/2006/relationships/theme" Target="../theme/theme2.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17" Type="http://schemas.openxmlformats.org/officeDocument/2006/relationships/slideLayout" Target="../slideLayouts/slideLayout29.xml"/><Relationship Id="rId2" Type="http://schemas.openxmlformats.org/officeDocument/2006/relationships/slideLayout" Target="../slideLayouts/slideLayout14.xml"/><Relationship Id="rId16" Type="http://schemas.openxmlformats.org/officeDocument/2006/relationships/slideLayout" Target="../slideLayouts/slideLayout28.xml"/><Relationship Id="rId20" Type="http://schemas.openxmlformats.org/officeDocument/2006/relationships/slideLayout" Target="../slideLayouts/slideLayout32.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19" Type="http://schemas.openxmlformats.org/officeDocument/2006/relationships/slideLayout" Target="../slideLayouts/slideLayout31.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 Id="rId22" Type="http://schemas.openxmlformats.org/officeDocument/2006/relationships/tags" Target="../tags/tag1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dirty="0" smtClean="0"/>
              <a:t>Click </a:t>
            </a:r>
            <a:r>
              <a:rPr lang="nl-NL" dirty="0" err="1" smtClean="0"/>
              <a:t>to</a:t>
            </a:r>
            <a:r>
              <a:rPr lang="nl-NL" dirty="0" smtClean="0"/>
              <a:t> </a:t>
            </a:r>
            <a:r>
              <a:rPr lang="nl-NL" dirty="0" err="1" smtClean="0"/>
              <a:t>edit</a:t>
            </a:r>
            <a:r>
              <a:rPr lang="nl-NL" dirty="0" smtClean="0"/>
              <a:t> Master </a:t>
            </a:r>
            <a:r>
              <a:rPr lang="nl-NL" dirty="0" err="1" smtClean="0"/>
              <a:t>title</a:t>
            </a:r>
            <a:r>
              <a:rPr lang="nl-NL" dirty="0" smtClean="0"/>
              <a:t> </a:t>
            </a:r>
            <a:r>
              <a:rPr lang="nl-NL" dirty="0" err="1" smtClean="0"/>
              <a:t>style</a:t>
            </a:r>
            <a:endParaRPr lang="nl-NL"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dirty="0" smtClean="0"/>
              <a:t>Click </a:t>
            </a:r>
            <a:r>
              <a:rPr lang="nl-NL" dirty="0" err="1" smtClean="0"/>
              <a:t>to</a:t>
            </a:r>
            <a:r>
              <a:rPr lang="nl-NL" dirty="0" smtClean="0"/>
              <a:t> </a:t>
            </a:r>
            <a:r>
              <a:rPr lang="nl-NL" dirty="0" err="1" smtClean="0"/>
              <a:t>edit</a:t>
            </a:r>
            <a:r>
              <a:rPr lang="nl-NL" dirty="0" smtClean="0"/>
              <a:t> Master </a:t>
            </a:r>
            <a:r>
              <a:rPr lang="nl-NL" dirty="0" err="1" smtClean="0"/>
              <a:t>text</a:t>
            </a:r>
            <a:r>
              <a:rPr lang="nl-NL" dirty="0" smtClean="0"/>
              <a:t> </a:t>
            </a:r>
            <a:r>
              <a:rPr lang="nl-NL" dirty="0" err="1" smtClean="0"/>
              <a:t>styles</a:t>
            </a:r>
            <a:endParaRPr lang="nl-NL" dirty="0" smtClean="0"/>
          </a:p>
          <a:p>
            <a:pPr lvl="1"/>
            <a:r>
              <a:rPr lang="nl-NL" dirty="0" smtClean="0"/>
              <a:t>Second level</a:t>
            </a:r>
          </a:p>
          <a:p>
            <a:pPr lvl="2"/>
            <a:r>
              <a:rPr lang="nl-NL" dirty="0" err="1" smtClean="0"/>
              <a:t>Third</a:t>
            </a:r>
            <a:r>
              <a:rPr lang="nl-NL" dirty="0" smtClean="0"/>
              <a:t> level</a:t>
            </a:r>
          </a:p>
          <a:p>
            <a:pPr lvl="3"/>
            <a:r>
              <a:rPr lang="nl-NL" dirty="0" err="1" smtClean="0"/>
              <a:t>Fourth</a:t>
            </a:r>
            <a:r>
              <a:rPr lang="nl-NL" dirty="0" smtClean="0"/>
              <a:t> level</a:t>
            </a:r>
          </a:p>
          <a:p>
            <a:pPr lvl="4"/>
            <a:r>
              <a:rPr lang="nl-NL" dirty="0" err="1" smtClean="0"/>
              <a:t>Fifth</a:t>
            </a:r>
            <a:r>
              <a:rPr lang="nl-NL" dirty="0" smtClean="0"/>
              <a:t> level</a:t>
            </a:r>
            <a:endParaRPr lang="nl-NL"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EF9EA7-6BDB-474B-8A07-E734E3DE6445}" type="datetimeFigureOut">
              <a:rPr lang="nl-NL" smtClean="0"/>
              <a:t>2-3-2016</a:t>
            </a:fld>
            <a:endParaRPr lang="nl-NL"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2DCA1D-258E-4294-BCA5-E25DDED9275B}" type="slidenum">
              <a:rPr lang="nl-NL" smtClean="0"/>
              <a:t>‹nr.›</a:t>
            </a:fld>
            <a:endParaRPr lang="nl-NL" dirty="0"/>
          </a:p>
        </p:txBody>
      </p:sp>
    </p:spTree>
    <p:extLst>
      <p:ext uri="{BB962C8B-B14F-4D97-AF65-F5344CB8AC3E}">
        <p14:creationId xmlns:p14="http://schemas.microsoft.com/office/powerpoint/2010/main" val="20132502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81"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110" name="Grid" hidden="1"/>
          <p:cNvGrpSpPr/>
          <p:nvPr>
            <p:custDataLst>
              <p:tags r:id="rId22"/>
            </p:custDataLst>
          </p:nvPr>
        </p:nvGrpSpPr>
        <p:grpSpPr>
          <a:xfrm>
            <a:off x="642851" y="540572"/>
            <a:ext cx="10906298" cy="6043108"/>
            <a:chOff x="530352" y="612648"/>
            <a:chExt cx="8997696" cy="6848856"/>
          </a:xfrm>
        </p:grpSpPr>
        <p:grpSp>
          <p:nvGrpSpPr>
            <p:cNvPr id="108" name="Group 107" hidden="1"/>
            <p:cNvGrpSpPr/>
            <p:nvPr userDrawn="1"/>
          </p:nvGrpSpPr>
          <p:grpSpPr>
            <a:xfrm>
              <a:off x="530352" y="7159752"/>
              <a:ext cx="8997696" cy="301752"/>
              <a:chOff x="530352" y="7159752"/>
              <a:chExt cx="8997696" cy="301752"/>
            </a:xfrm>
          </p:grpSpPr>
          <p:sp>
            <p:nvSpPr>
              <p:cNvPr id="43" name="Footer block" hidden="1"/>
              <p:cNvSpPr>
                <a:spLocks noChangeArrowheads="1"/>
              </p:cNvSpPr>
              <p:nvPr/>
            </p:nvSpPr>
            <p:spPr bwMode="gray">
              <a:xfrm>
                <a:off x="6629400" y="7159752"/>
                <a:ext cx="2898648" cy="301752"/>
              </a:xfrm>
              <a:prstGeom prst="rect">
                <a:avLst/>
              </a:prstGeom>
              <a:solidFill>
                <a:srgbClr val="CCFFFF">
                  <a:alpha val="25000"/>
                </a:srgbClr>
              </a:solidFill>
              <a:ln w="6350" cap="rnd">
                <a:solidFill>
                  <a:srgbClr val="CCFFFF"/>
                </a:solidFill>
                <a:prstDash val="sysDot"/>
                <a:miter lim="800000"/>
                <a:headEnd/>
                <a:tailEnd/>
              </a:ln>
              <a:effectLst/>
            </p:spPr>
            <p:txBody>
              <a:bodyPr wrap="none" lIns="0" tIns="0" rIns="0" bIns="0" anchor="ctr"/>
              <a:lstStyle/>
              <a:p>
                <a:pPr algn="ctr" defTabSz="805466">
                  <a:defRPr/>
                </a:pPr>
                <a:endParaRPr lang="nl-NL" sz="971" dirty="0">
                  <a:solidFill>
                    <a:srgbClr val="000000"/>
                  </a:solidFill>
                </a:endParaRPr>
              </a:p>
            </p:txBody>
          </p:sp>
          <p:sp>
            <p:nvSpPr>
              <p:cNvPr id="44" name="Footer block" hidden="1"/>
              <p:cNvSpPr>
                <a:spLocks noChangeArrowheads="1"/>
              </p:cNvSpPr>
              <p:nvPr/>
            </p:nvSpPr>
            <p:spPr bwMode="gray">
              <a:xfrm>
                <a:off x="3584448" y="7159752"/>
                <a:ext cx="2898648" cy="301752"/>
              </a:xfrm>
              <a:prstGeom prst="rect">
                <a:avLst/>
              </a:prstGeom>
              <a:solidFill>
                <a:srgbClr val="CCFFFF">
                  <a:alpha val="25000"/>
                </a:srgbClr>
              </a:solidFill>
              <a:ln w="6350" cap="rnd">
                <a:solidFill>
                  <a:srgbClr val="CCFFFF"/>
                </a:solidFill>
                <a:prstDash val="sysDot"/>
                <a:miter lim="800000"/>
                <a:headEnd/>
                <a:tailEnd/>
              </a:ln>
              <a:effectLst/>
            </p:spPr>
            <p:txBody>
              <a:bodyPr wrap="none" lIns="0" tIns="0" rIns="0" bIns="0" anchor="ctr"/>
              <a:lstStyle/>
              <a:p>
                <a:pPr algn="ctr" defTabSz="805466">
                  <a:defRPr/>
                </a:pPr>
                <a:endParaRPr lang="nl-NL" sz="971" dirty="0">
                  <a:solidFill>
                    <a:srgbClr val="000000"/>
                  </a:solidFill>
                </a:endParaRPr>
              </a:p>
            </p:txBody>
          </p:sp>
          <p:sp>
            <p:nvSpPr>
              <p:cNvPr id="55" name="Footer block" hidden="1"/>
              <p:cNvSpPr>
                <a:spLocks noChangeArrowheads="1"/>
              </p:cNvSpPr>
              <p:nvPr/>
            </p:nvSpPr>
            <p:spPr bwMode="gray">
              <a:xfrm>
                <a:off x="530352" y="7159752"/>
                <a:ext cx="2898648" cy="301752"/>
              </a:xfrm>
              <a:prstGeom prst="rect">
                <a:avLst/>
              </a:prstGeom>
              <a:solidFill>
                <a:srgbClr val="CCFFFF">
                  <a:alpha val="25000"/>
                </a:srgbClr>
              </a:solidFill>
              <a:ln w="6350" cap="rnd">
                <a:solidFill>
                  <a:srgbClr val="CCFFFF"/>
                </a:solidFill>
                <a:prstDash val="sysDot"/>
                <a:miter lim="800000"/>
                <a:headEnd/>
                <a:tailEnd/>
              </a:ln>
              <a:effectLst/>
            </p:spPr>
            <p:txBody>
              <a:bodyPr wrap="none" lIns="0" tIns="0" rIns="0" bIns="0" anchor="ctr"/>
              <a:lstStyle/>
              <a:p>
                <a:pPr algn="ctr" defTabSz="805466">
                  <a:defRPr/>
                </a:pPr>
                <a:endParaRPr lang="nl-NL" sz="971" dirty="0">
                  <a:solidFill>
                    <a:srgbClr val="000000"/>
                  </a:solidFill>
                </a:endParaRPr>
              </a:p>
            </p:txBody>
          </p:sp>
        </p:grpSp>
        <p:grpSp>
          <p:nvGrpSpPr>
            <p:cNvPr id="107" name="Group 106" hidden="1"/>
            <p:cNvGrpSpPr/>
            <p:nvPr userDrawn="1"/>
          </p:nvGrpSpPr>
          <p:grpSpPr>
            <a:xfrm>
              <a:off x="530352" y="1066800"/>
              <a:ext cx="8997696" cy="835152"/>
              <a:chOff x="530352" y="1066800"/>
              <a:chExt cx="8997696" cy="835152"/>
            </a:xfrm>
          </p:grpSpPr>
          <p:sp>
            <p:nvSpPr>
              <p:cNvPr id="45" name="Title block" hidden="1"/>
              <p:cNvSpPr>
                <a:spLocks noChangeArrowheads="1"/>
              </p:cNvSpPr>
              <p:nvPr userDrawn="1"/>
            </p:nvSpPr>
            <p:spPr bwMode="gray">
              <a:xfrm>
                <a:off x="5102352" y="1066800"/>
                <a:ext cx="4425696" cy="832104"/>
              </a:xfrm>
              <a:prstGeom prst="rect">
                <a:avLst/>
              </a:prstGeom>
              <a:solidFill>
                <a:srgbClr val="FCC3D7">
                  <a:alpha val="25000"/>
                </a:srgbClr>
              </a:solidFill>
              <a:ln w="6350" cap="rnd">
                <a:solidFill>
                  <a:srgbClr val="FCC3D7"/>
                </a:solidFill>
                <a:prstDash val="sysDot"/>
                <a:miter lim="800000"/>
                <a:headEnd/>
                <a:tailEnd/>
              </a:ln>
              <a:effectLst/>
            </p:spPr>
            <p:txBody>
              <a:bodyPr wrap="none" lIns="0" tIns="0" rIns="0" bIns="0" anchor="ctr"/>
              <a:lstStyle/>
              <a:p>
                <a:pPr algn="ctr" defTabSz="805466">
                  <a:defRPr/>
                </a:pPr>
                <a:endParaRPr lang="nl-NL" sz="971" dirty="0">
                  <a:solidFill>
                    <a:srgbClr val="000000"/>
                  </a:solidFill>
                </a:endParaRPr>
              </a:p>
            </p:txBody>
          </p:sp>
          <p:sp>
            <p:nvSpPr>
              <p:cNvPr id="56" name="Title block" hidden="1"/>
              <p:cNvSpPr>
                <a:spLocks noChangeArrowheads="1"/>
              </p:cNvSpPr>
              <p:nvPr/>
            </p:nvSpPr>
            <p:spPr bwMode="gray">
              <a:xfrm>
                <a:off x="530352" y="1069848"/>
                <a:ext cx="4425696" cy="832104"/>
              </a:xfrm>
              <a:prstGeom prst="rect">
                <a:avLst/>
              </a:prstGeom>
              <a:solidFill>
                <a:srgbClr val="FCC3D7">
                  <a:alpha val="25000"/>
                </a:srgbClr>
              </a:solidFill>
              <a:ln w="6350" cap="rnd">
                <a:solidFill>
                  <a:srgbClr val="FCC3D7"/>
                </a:solidFill>
                <a:prstDash val="sysDot"/>
                <a:miter lim="800000"/>
                <a:headEnd/>
                <a:tailEnd/>
              </a:ln>
              <a:effectLst/>
            </p:spPr>
            <p:txBody>
              <a:bodyPr wrap="none" lIns="0" tIns="0" rIns="0" bIns="0" anchor="ctr"/>
              <a:lstStyle/>
              <a:p>
                <a:pPr algn="ctr" defTabSz="805466">
                  <a:defRPr/>
                </a:pPr>
                <a:endParaRPr lang="nl-NL" sz="971" dirty="0">
                  <a:solidFill>
                    <a:srgbClr val="000000"/>
                  </a:solidFill>
                </a:endParaRPr>
              </a:p>
            </p:txBody>
          </p:sp>
        </p:grpSp>
        <p:sp>
          <p:nvSpPr>
            <p:cNvPr id="57" name="Header block" hidden="1"/>
            <p:cNvSpPr>
              <a:spLocks noChangeArrowheads="1"/>
            </p:cNvSpPr>
            <p:nvPr userDrawn="1"/>
          </p:nvSpPr>
          <p:spPr bwMode="gray">
            <a:xfrm>
              <a:off x="530352" y="612648"/>
              <a:ext cx="8988552" cy="228600"/>
            </a:xfrm>
            <a:prstGeom prst="rect">
              <a:avLst/>
            </a:prstGeom>
            <a:solidFill>
              <a:srgbClr val="CCFFFF">
                <a:alpha val="25000"/>
              </a:srgbClr>
            </a:solidFill>
            <a:ln w="6350" cap="rnd">
              <a:solidFill>
                <a:srgbClr val="CCFFFF"/>
              </a:solidFill>
              <a:prstDash val="sysDot"/>
              <a:miter lim="800000"/>
              <a:headEnd/>
              <a:tailEnd/>
            </a:ln>
            <a:effectLst/>
          </p:spPr>
          <p:txBody>
            <a:bodyPr wrap="none" lIns="0" tIns="0" rIns="0" bIns="0" anchor="ctr"/>
            <a:lstStyle/>
            <a:p>
              <a:pPr algn="ctr" defTabSz="707409">
                <a:buSzPct val="90000"/>
                <a:defRPr/>
              </a:pPr>
              <a:endParaRPr lang="nl-NL" sz="1235" dirty="0">
                <a:solidFill>
                  <a:srgbClr val="821A1A"/>
                </a:solidFill>
                <a:cs typeface="Arial" charset="0"/>
              </a:endParaRPr>
            </a:p>
          </p:txBody>
        </p:sp>
        <p:grpSp>
          <p:nvGrpSpPr>
            <p:cNvPr id="106" name="Group 600" hidden="1"/>
            <p:cNvGrpSpPr/>
            <p:nvPr userDrawn="1"/>
          </p:nvGrpSpPr>
          <p:grpSpPr>
            <a:xfrm>
              <a:off x="533400" y="6245352"/>
              <a:ext cx="8994648" cy="688848"/>
              <a:chOff x="533400" y="6013704"/>
              <a:chExt cx="8994648" cy="688848"/>
            </a:xfrm>
          </p:grpSpPr>
          <p:sp>
            <p:nvSpPr>
              <p:cNvPr id="50" name="Content block 606" hidden="1"/>
              <p:cNvSpPr>
                <a:spLocks noChangeArrowheads="1"/>
              </p:cNvSpPr>
              <p:nvPr userDrawn="1"/>
            </p:nvSpPr>
            <p:spPr bwMode="gray">
              <a:xfrm>
                <a:off x="8156448" y="6013704"/>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805466">
                  <a:defRPr/>
                </a:pPr>
                <a:endParaRPr lang="nl-NL" sz="971" dirty="0">
                  <a:solidFill>
                    <a:srgbClr val="000000"/>
                  </a:solidFill>
                </a:endParaRPr>
              </a:p>
            </p:txBody>
          </p:sp>
          <p:sp>
            <p:nvSpPr>
              <p:cNvPr id="51" name="Content block 605" hidden="1"/>
              <p:cNvSpPr>
                <a:spLocks noChangeArrowheads="1"/>
              </p:cNvSpPr>
              <p:nvPr userDrawn="1"/>
            </p:nvSpPr>
            <p:spPr bwMode="gray">
              <a:xfrm>
                <a:off x="6631840" y="6013704"/>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805466">
                  <a:defRPr/>
                </a:pPr>
                <a:endParaRPr lang="nl-NL" sz="971" dirty="0">
                  <a:solidFill>
                    <a:srgbClr val="000000"/>
                  </a:solidFill>
                </a:endParaRPr>
              </a:p>
            </p:txBody>
          </p:sp>
          <p:sp>
            <p:nvSpPr>
              <p:cNvPr id="96" name="Content block 604" hidden="1"/>
              <p:cNvSpPr>
                <a:spLocks noChangeArrowheads="1"/>
              </p:cNvSpPr>
              <p:nvPr/>
            </p:nvSpPr>
            <p:spPr bwMode="gray">
              <a:xfrm>
                <a:off x="5107230" y="60167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805466">
                  <a:defRPr/>
                </a:pPr>
                <a:endParaRPr lang="nl-NL" sz="971" dirty="0">
                  <a:solidFill>
                    <a:srgbClr val="000000"/>
                  </a:solidFill>
                </a:endParaRPr>
              </a:p>
            </p:txBody>
          </p:sp>
          <p:sp>
            <p:nvSpPr>
              <p:cNvPr id="97" name="Content block 603" hidden="1"/>
              <p:cNvSpPr>
                <a:spLocks noChangeArrowheads="1"/>
              </p:cNvSpPr>
              <p:nvPr/>
            </p:nvSpPr>
            <p:spPr bwMode="gray">
              <a:xfrm>
                <a:off x="3582620" y="60167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805466">
                  <a:defRPr/>
                </a:pPr>
                <a:endParaRPr lang="nl-NL" sz="971" dirty="0">
                  <a:solidFill>
                    <a:srgbClr val="000000"/>
                  </a:solidFill>
                </a:endParaRPr>
              </a:p>
            </p:txBody>
          </p:sp>
          <p:sp>
            <p:nvSpPr>
              <p:cNvPr id="98" name="Content block 602" hidden="1"/>
              <p:cNvSpPr>
                <a:spLocks noChangeArrowheads="1"/>
              </p:cNvSpPr>
              <p:nvPr/>
            </p:nvSpPr>
            <p:spPr bwMode="gray">
              <a:xfrm>
                <a:off x="2058010" y="60167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805466">
                  <a:defRPr/>
                </a:pPr>
                <a:endParaRPr lang="nl-NL" sz="971" dirty="0">
                  <a:solidFill>
                    <a:srgbClr val="000000"/>
                  </a:solidFill>
                </a:endParaRPr>
              </a:p>
            </p:txBody>
          </p:sp>
          <p:sp>
            <p:nvSpPr>
              <p:cNvPr id="99" name="Content block 601" hidden="1"/>
              <p:cNvSpPr>
                <a:spLocks noChangeArrowheads="1"/>
              </p:cNvSpPr>
              <p:nvPr/>
            </p:nvSpPr>
            <p:spPr bwMode="gray">
              <a:xfrm>
                <a:off x="533400" y="60167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805466">
                  <a:defRPr/>
                </a:pPr>
                <a:endParaRPr lang="nl-NL" sz="971" dirty="0">
                  <a:solidFill>
                    <a:srgbClr val="000000"/>
                  </a:solidFill>
                </a:endParaRPr>
              </a:p>
            </p:txBody>
          </p:sp>
        </p:grpSp>
        <p:grpSp>
          <p:nvGrpSpPr>
            <p:cNvPr id="105" name="Group 500" hidden="1"/>
            <p:cNvGrpSpPr/>
            <p:nvPr userDrawn="1"/>
          </p:nvGrpSpPr>
          <p:grpSpPr>
            <a:xfrm>
              <a:off x="533400" y="5407152"/>
              <a:ext cx="8994648" cy="688848"/>
              <a:chOff x="533400" y="5026152"/>
              <a:chExt cx="8994648" cy="688848"/>
            </a:xfrm>
          </p:grpSpPr>
          <p:sp>
            <p:nvSpPr>
              <p:cNvPr id="52" name="Content block 506" hidden="1"/>
              <p:cNvSpPr>
                <a:spLocks noChangeArrowheads="1"/>
              </p:cNvSpPr>
              <p:nvPr userDrawn="1"/>
            </p:nvSpPr>
            <p:spPr bwMode="gray">
              <a:xfrm>
                <a:off x="8156448" y="50261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805466">
                  <a:defRPr/>
                </a:pPr>
                <a:endParaRPr lang="nl-NL" sz="971" dirty="0">
                  <a:solidFill>
                    <a:srgbClr val="000000"/>
                  </a:solidFill>
                </a:endParaRPr>
              </a:p>
            </p:txBody>
          </p:sp>
          <p:sp>
            <p:nvSpPr>
              <p:cNvPr id="53" name="Content block 505" hidden="1"/>
              <p:cNvSpPr>
                <a:spLocks noChangeArrowheads="1"/>
              </p:cNvSpPr>
              <p:nvPr userDrawn="1"/>
            </p:nvSpPr>
            <p:spPr bwMode="gray">
              <a:xfrm>
                <a:off x="6631840" y="50261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805466">
                  <a:defRPr/>
                </a:pPr>
                <a:endParaRPr lang="nl-NL" sz="971" dirty="0">
                  <a:solidFill>
                    <a:srgbClr val="000000"/>
                  </a:solidFill>
                </a:endParaRPr>
              </a:p>
            </p:txBody>
          </p:sp>
          <p:sp>
            <p:nvSpPr>
              <p:cNvPr id="90" name="Content block 504" hidden="1"/>
              <p:cNvSpPr>
                <a:spLocks noChangeArrowheads="1"/>
              </p:cNvSpPr>
              <p:nvPr/>
            </p:nvSpPr>
            <p:spPr bwMode="gray">
              <a:xfrm>
                <a:off x="5107230" y="50292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805466">
                  <a:defRPr/>
                </a:pPr>
                <a:endParaRPr lang="nl-NL" sz="971" dirty="0">
                  <a:solidFill>
                    <a:srgbClr val="000000"/>
                  </a:solidFill>
                </a:endParaRPr>
              </a:p>
            </p:txBody>
          </p:sp>
          <p:sp>
            <p:nvSpPr>
              <p:cNvPr id="91" name="Content block 503" hidden="1"/>
              <p:cNvSpPr>
                <a:spLocks noChangeArrowheads="1"/>
              </p:cNvSpPr>
              <p:nvPr/>
            </p:nvSpPr>
            <p:spPr bwMode="gray">
              <a:xfrm>
                <a:off x="3582620" y="50292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805466">
                  <a:defRPr/>
                </a:pPr>
                <a:endParaRPr lang="nl-NL" sz="971" dirty="0">
                  <a:solidFill>
                    <a:srgbClr val="000000"/>
                  </a:solidFill>
                </a:endParaRPr>
              </a:p>
            </p:txBody>
          </p:sp>
          <p:sp>
            <p:nvSpPr>
              <p:cNvPr id="92" name="Content block 502" hidden="1"/>
              <p:cNvSpPr>
                <a:spLocks noChangeArrowheads="1"/>
              </p:cNvSpPr>
              <p:nvPr/>
            </p:nvSpPr>
            <p:spPr bwMode="gray">
              <a:xfrm>
                <a:off x="2058010" y="50292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805466">
                  <a:defRPr/>
                </a:pPr>
                <a:endParaRPr lang="nl-NL" sz="971" dirty="0">
                  <a:solidFill>
                    <a:srgbClr val="000000"/>
                  </a:solidFill>
                </a:endParaRPr>
              </a:p>
            </p:txBody>
          </p:sp>
          <p:sp>
            <p:nvSpPr>
              <p:cNvPr id="93" name="Content block 501" hidden="1"/>
              <p:cNvSpPr>
                <a:spLocks noChangeArrowheads="1"/>
              </p:cNvSpPr>
              <p:nvPr/>
            </p:nvSpPr>
            <p:spPr bwMode="gray">
              <a:xfrm>
                <a:off x="533400" y="50292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805466">
                  <a:defRPr/>
                </a:pPr>
                <a:endParaRPr lang="nl-NL" sz="971" dirty="0">
                  <a:solidFill>
                    <a:srgbClr val="000000"/>
                  </a:solidFill>
                </a:endParaRPr>
              </a:p>
            </p:txBody>
          </p:sp>
        </p:grpSp>
        <p:grpSp>
          <p:nvGrpSpPr>
            <p:cNvPr id="104" name="Group 400" hidden="1"/>
            <p:cNvGrpSpPr/>
            <p:nvPr userDrawn="1"/>
          </p:nvGrpSpPr>
          <p:grpSpPr>
            <a:xfrm>
              <a:off x="533400" y="4568952"/>
              <a:ext cx="8994648" cy="688848"/>
              <a:chOff x="533400" y="4038600"/>
              <a:chExt cx="8994648" cy="688848"/>
            </a:xfrm>
          </p:grpSpPr>
          <p:sp>
            <p:nvSpPr>
              <p:cNvPr id="54" name="Content block 406" hidden="1"/>
              <p:cNvSpPr>
                <a:spLocks noChangeArrowheads="1"/>
              </p:cNvSpPr>
              <p:nvPr userDrawn="1"/>
            </p:nvSpPr>
            <p:spPr bwMode="gray">
              <a:xfrm>
                <a:off x="8156448" y="40386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805466">
                  <a:defRPr/>
                </a:pPr>
                <a:endParaRPr lang="nl-NL" sz="971" dirty="0">
                  <a:solidFill>
                    <a:srgbClr val="000000"/>
                  </a:solidFill>
                </a:endParaRPr>
              </a:p>
            </p:txBody>
          </p:sp>
          <p:sp>
            <p:nvSpPr>
              <p:cNvPr id="64" name="Content block 405" hidden="1"/>
              <p:cNvSpPr>
                <a:spLocks noChangeArrowheads="1"/>
              </p:cNvSpPr>
              <p:nvPr userDrawn="1"/>
            </p:nvSpPr>
            <p:spPr bwMode="gray">
              <a:xfrm>
                <a:off x="6631840" y="40386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805466">
                  <a:defRPr/>
                </a:pPr>
                <a:endParaRPr lang="nl-NL" sz="971" dirty="0">
                  <a:solidFill>
                    <a:srgbClr val="000000"/>
                  </a:solidFill>
                </a:endParaRPr>
              </a:p>
            </p:txBody>
          </p:sp>
          <p:sp>
            <p:nvSpPr>
              <p:cNvPr id="84" name="Content block 404" hidden="1"/>
              <p:cNvSpPr>
                <a:spLocks noChangeArrowheads="1"/>
              </p:cNvSpPr>
              <p:nvPr/>
            </p:nvSpPr>
            <p:spPr bwMode="gray">
              <a:xfrm>
                <a:off x="5107230" y="4041648"/>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805466">
                  <a:defRPr/>
                </a:pPr>
                <a:endParaRPr lang="nl-NL" sz="971" dirty="0">
                  <a:solidFill>
                    <a:srgbClr val="000000"/>
                  </a:solidFill>
                </a:endParaRPr>
              </a:p>
            </p:txBody>
          </p:sp>
          <p:sp>
            <p:nvSpPr>
              <p:cNvPr id="85" name="Content block 403" hidden="1"/>
              <p:cNvSpPr>
                <a:spLocks noChangeArrowheads="1"/>
              </p:cNvSpPr>
              <p:nvPr/>
            </p:nvSpPr>
            <p:spPr bwMode="gray">
              <a:xfrm>
                <a:off x="3582620" y="4041648"/>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805466">
                  <a:defRPr/>
                </a:pPr>
                <a:endParaRPr lang="nl-NL" sz="971" dirty="0">
                  <a:solidFill>
                    <a:srgbClr val="000000"/>
                  </a:solidFill>
                </a:endParaRPr>
              </a:p>
            </p:txBody>
          </p:sp>
          <p:sp>
            <p:nvSpPr>
              <p:cNvPr id="86" name="Content block 402" hidden="1"/>
              <p:cNvSpPr>
                <a:spLocks noChangeArrowheads="1"/>
              </p:cNvSpPr>
              <p:nvPr/>
            </p:nvSpPr>
            <p:spPr bwMode="gray">
              <a:xfrm>
                <a:off x="2058010" y="4041648"/>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805466">
                  <a:defRPr/>
                </a:pPr>
                <a:endParaRPr lang="nl-NL" sz="971" dirty="0">
                  <a:solidFill>
                    <a:srgbClr val="000000"/>
                  </a:solidFill>
                </a:endParaRPr>
              </a:p>
            </p:txBody>
          </p:sp>
          <p:sp>
            <p:nvSpPr>
              <p:cNvPr id="87" name="Content block 401" hidden="1"/>
              <p:cNvSpPr>
                <a:spLocks noChangeArrowheads="1"/>
              </p:cNvSpPr>
              <p:nvPr/>
            </p:nvSpPr>
            <p:spPr bwMode="gray">
              <a:xfrm>
                <a:off x="533400" y="4041648"/>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805466">
                  <a:defRPr/>
                </a:pPr>
                <a:endParaRPr lang="nl-NL" sz="971" dirty="0">
                  <a:solidFill>
                    <a:srgbClr val="000000"/>
                  </a:solidFill>
                </a:endParaRPr>
              </a:p>
            </p:txBody>
          </p:sp>
        </p:grpSp>
        <p:grpSp>
          <p:nvGrpSpPr>
            <p:cNvPr id="103" name="Group 300" hidden="1"/>
            <p:cNvGrpSpPr/>
            <p:nvPr userDrawn="1"/>
          </p:nvGrpSpPr>
          <p:grpSpPr>
            <a:xfrm>
              <a:off x="533400" y="3730752"/>
              <a:ext cx="8994648" cy="688848"/>
              <a:chOff x="533400" y="3041904"/>
              <a:chExt cx="8994648" cy="688848"/>
            </a:xfrm>
          </p:grpSpPr>
          <p:sp>
            <p:nvSpPr>
              <p:cNvPr id="65" name="Content block 306" hidden="1"/>
              <p:cNvSpPr>
                <a:spLocks noChangeArrowheads="1"/>
              </p:cNvSpPr>
              <p:nvPr userDrawn="1"/>
            </p:nvSpPr>
            <p:spPr bwMode="gray">
              <a:xfrm>
                <a:off x="8156448" y="3041904"/>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805466">
                  <a:defRPr/>
                </a:pPr>
                <a:endParaRPr lang="nl-NL" sz="971" dirty="0">
                  <a:solidFill>
                    <a:srgbClr val="000000"/>
                  </a:solidFill>
                </a:endParaRPr>
              </a:p>
            </p:txBody>
          </p:sp>
          <p:sp>
            <p:nvSpPr>
              <p:cNvPr id="70" name="Content block 305" hidden="1"/>
              <p:cNvSpPr>
                <a:spLocks noChangeArrowheads="1"/>
              </p:cNvSpPr>
              <p:nvPr userDrawn="1"/>
            </p:nvSpPr>
            <p:spPr bwMode="gray">
              <a:xfrm>
                <a:off x="6631840" y="3041904"/>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805466">
                  <a:defRPr/>
                </a:pPr>
                <a:endParaRPr lang="nl-NL" sz="971" dirty="0">
                  <a:solidFill>
                    <a:srgbClr val="000000"/>
                  </a:solidFill>
                </a:endParaRPr>
              </a:p>
            </p:txBody>
          </p:sp>
          <p:sp>
            <p:nvSpPr>
              <p:cNvPr id="78" name="Content block 304" hidden="1"/>
              <p:cNvSpPr>
                <a:spLocks noChangeArrowheads="1"/>
              </p:cNvSpPr>
              <p:nvPr/>
            </p:nvSpPr>
            <p:spPr bwMode="gray">
              <a:xfrm>
                <a:off x="5107230" y="30449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805466">
                  <a:defRPr/>
                </a:pPr>
                <a:endParaRPr lang="nl-NL" sz="971" dirty="0">
                  <a:solidFill>
                    <a:srgbClr val="000000"/>
                  </a:solidFill>
                </a:endParaRPr>
              </a:p>
            </p:txBody>
          </p:sp>
          <p:sp>
            <p:nvSpPr>
              <p:cNvPr id="79" name="Content block 303" hidden="1"/>
              <p:cNvSpPr>
                <a:spLocks noChangeArrowheads="1"/>
              </p:cNvSpPr>
              <p:nvPr/>
            </p:nvSpPr>
            <p:spPr bwMode="gray">
              <a:xfrm>
                <a:off x="3582620" y="30449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805466">
                  <a:defRPr/>
                </a:pPr>
                <a:endParaRPr lang="nl-NL" sz="971" dirty="0">
                  <a:solidFill>
                    <a:srgbClr val="000000"/>
                  </a:solidFill>
                </a:endParaRPr>
              </a:p>
            </p:txBody>
          </p:sp>
          <p:sp>
            <p:nvSpPr>
              <p:cNvPr id="80" name="Content block 302" hidden="1"/>
              <p:cNvSpPr>
                <a:spLocks noChangeArrowheads="1"/>
              </p:cNvSpPr>
              <p:nvPr/>
            </p:nvSpPr>
            <p:spPr bwMode="gray">
              <a:xfrm>
                <a:off x="2058010" y="30449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805466">
                  <a:defRPr/>
                </a:pPr>
                <a:endParaRPr lang="nl-NL" sz="971" dirty="0">
                  <a:solidFill>
                    <a:srgbClr val="000000"/>
                  </a:solidFill>
                </a:endParaRPr>
              </a:p>
            </p:txBody>
          </p:sp>
          <p:sp>
            <p:nvSpPr>
              <p:cNvPr id="81" name="Content block 301" hidden="1"/>
              <p:cNvSpPr>
                <a:spLocks noChangeArrowheads="1"/>
              </p:cNvSpPr>
              <p:nvPr/>
            </p:nvSpPr>
            <p:spPr bwMode="gray">
              <a:xfrm>
                <a:off x="533400" y="30449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805466">
                  <a:defRPr/>
                </a:pPr>
                <a:endParaRPr lang="nl-NL" sz="971" dirty="0">
                  <a:solidFill>
                    <a:srgbClr val="000000"/>
                  </a:solidFill>
                </a:endParaRPr>
              </a:p>
            </p:txBody>
          </p:sp>
        </p:grpSp>
        <p:grpSp>
          <p:nvGrpSpPr>
            <p:cNvPr id="101" name="Group 200" hidden="1"/>
            <p:cNvGrpSpPr/>
            <p:nvPr userDrawn="1"/>
          </p:nvGrpSpPr>
          <p:grpSpPr>
            <a:xfrm>
              <a:off x="533400" y="2892552"/>
              <a:ext cx="8994648" cy="688848"/>
              <a:chOff x="533400" y="1066800"/>
              <a:chExt cx="8994648" cy="688848"/>
            </a:xfrm>
          </p:grpSpPr>
          <p:sp>
            <p:nvSpPr>
              <p:cNvPr id="77" name="Content block 206" hidden="1"/>
              <p:cNvSpPr>
                <a:spLocks noChangeArrowheads="1"/>
              </p:cNvSpPr>
              <p:nvPr userDrawn="1"/>
            </p:nvSpPr>
            <p:spPr bwMode="gray">
              <a:xfrm>
                <a:off x="8156448" y="10668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805466">
                  <a:defRPr/>
                </a:pPr>
                <a:endParaRPr lang="nl-NL" sz="971" dirty="0">
                  <a:solidFill>
                    <a:srgbClr val="000000"/>
                  </a:solidFill>
                </a:endParaRPr>
              </a:p>
            </p:txBody>
          </p:sp>
          <p:sp>
            <p:nvSpPr>
              <p:cNvPr id="82" name="Content block 205" hidden="1"/>
              <p:cNvSpPr>
                <a:spLocks noChangeArrowheads="1"/>
              </p:cNvSpPr>
              <p:nvPr userDrawn="1"/>
            </p:nvSpPr>
            <p:spPr bwMode="gray">
              <a:xfrm>
                <a:off x="6631840" y="10668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805466">
                  <a:defRPr/>
                </a:pPr>
                <a:endParaRPr lang="nl-NL" sz="971" dirty="0">
                  <a:solidFill>
                    <a:srgbClr val="000000"/>
                  </a:solidFill>
                </a:endParaRPr>
              </a:p>
            </p:txBody>
          </p:sp>
          <p:sp>
            <p:nvSpPr>
              <p:cNvPr id="66" name="Content block 204" hidden="1"/>
              <p:cNvSpPr>
                <a:spLocks noChangeArrowheads="1"/>
              </p:cNvSpPr>
              <p:nvPr/>
            </p:nvSpPr>
            <p:spPr bwMode="gray">
              <a:xfrm>
                <a:off x="5107230" y="1069848"/>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805466">
                  <a:defRPr/>
                </a:pPr>
                <a:endParaRPr lang="nl-NL" sz="971" dirty="0">
                  <a:solidFill>
                    <a:srgbClr val="000000"/>
                  </a:solidFill>
                </a:endParaRPr>
              </a:p>
            </p:txBody>
          </p:sp>
          <p:sp>
            <p:nvSpPr>
              <p:cNvPr id="67" name="Content block 203" hidden="1"/>
              <p:cNvSpPr>
                <a:spLocks noChangeArrowheads="1"/>
              </p:cNvSpPr>
              <p:nvPr/>
            </p:nvSpPr>
            <p:spPr bwMode="gray">
              <a:xfrm>
                <a:off x="3582620" y="1069848"/>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805466">
                  <a:defRPr/>
                </a:pPr>
                <a:endParaRPr lang="nl-NL" sz="971" dirty="0">
                  <a:solidFill>
                    <a:srgbClr val="000000"/>
                  </a:solidFill>
                </a:endParaRPr>
              </a:p>
            </p:txBody>
          </p:sp>
          <p:sp>
            <p:nvSpPr>
              <p:cNvPr id="68" name="Content block 202" hidden="1"/>
              <p:cNvSpPr>
                <a:spLocks noChangeArrowheads="1"/>
              </p:cNvSpPr>
              <p:nvPr/>
            </p:nvSpPr>
            <p:spPr bwMode="gray">
              <a:xfrm>
                <a:off x="2058010" y="1069848"/>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805466">
                  <a:defRPr/>
                </a:pPr>
                <a:endParaRPr lang="nl-NL" sz="971" dirty="0">
                  <a:solidFill>
                    <a:srgbClr val="000000"/>
                  </a:solidFill>
                </a:endParaRPr>
              </a:p>
            </p:txBody>
          </p:sp>
          <p:sp>
            <p:nvSpPr>
              <p:cNvPr id="69" name="Content block 201" hidden="1"/>
              <p:cNvSpPr>
                <a:spLocks noChangeArrowheads="1"/>
              </p:cNvSpPr>
              <p:nvPr/>
            </p:nvSpPr>
            <p:spPr bwMode="gray">
              <a:xfrm>
                <a:off x="533400" y="1069848"/>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805466">
                  <a:defRPr/>
                </a:pPr>
                <a:endParaRPr lang="nl-NL" sz="971" dirty="0">
                  <a:solidFill>
                    <a:srgbClr val="000000"/>
                  </a:solidFill>
                </a:endParaRPr>
              </a:p>
            </p:txBody>
          </p:sp>
        </p:grpSp>
        <p:grpSp>
          <p:nvGrpSpPr>
            <p:cNvPr id="102" name="Group 100" hidden="1"/>
            <p:cNvGrpSpPr/>
            <p:nvPr userDrawn="1"/>
          </p:nvGrpSpPr>
          <p:grpSpPr>
            <a:xfrm>
              <a:off x="533400" y="2054352"/>
              <a:ext cx="8994648" cy="688848"/>
              <a:chOff x="533400" y="2054352"/>
              <a:chExt cx="8994648" cy="688848"/>
            </a:xfrm>
          </p:grpSpPr>
          <p:sp>
            <p:nvSpPr>
              <p:cNvPr id="71" name="Content block 106" hidden="1"/>
              <p:cNvSpPr>
                <a:spLocks noChangeArrowheads="1"/>
              </p:cNvSpPr>
              <p:nvPr userDrawn="1"/>
            </p:nvSpPr>
            <p:spPr bwMode="gray">
              <a:xfrm>
                <a:off x="8156448" y="20543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805466">
                  <a:defRPr/>
                </a:pPr>
                <a:endParaRPr lang="nl-NL" sz="971" dirty="0">
                  <a:solidFill>
                    <a:srgbClr val="000000"/>
                  </a:solidFill>
                </a:endParaRPr>
              </a:p>
            </p:txBody>
          </p:sp>
          <p:sp>
            <p:nvSpPr>
              <p:cNvPr id="76" name="Content block 105" hidden="1"/>
              <p:cNvSpPr>
                <a:spLocks noChangeArrowheads="1"/>
              </p:cNvSpPr>
              <p:nvPr userDrawn="1"/>
            </p:nvSpPr>
            <p:spPr bwMode="gray">
              <a:xfrm>
                <a:off x="6631840" y="20543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805466">
                  <a:defRPr/>
                </a:pPr>
                <a:endParaRPr lang="nl-NL" sz="971" dirty="0">
                  <a:solidFill>
                    <a:srgbClr val="000000"/>
                  </a:solidFill>
                </a:endParaRPr>
              </a:p>
            </p:txBody>
          </p:sp>
          <p:sp>
            <p:nvSpPr>
              <p:cNvPr id="72" name="Content block 104" hidden="1"/>
              <p:cNvSpPr>
                <a:spLocks noChangeArrowheads="1"/>
              </p:cNvSpPr>
              <p:nvPr/>
            </p:nvSpPr>
            <p:spPr bwMode="gray">
              <a:xfrm>
                <a:off x="5107230" y="20574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805466">
                  <a:defRPr/>
                </a:pPr>
                <a:endParaRPr lang="nl-NL" sz="971" dirty="0">
                  <a:solidFill>
                    <a:srgbClr val="000000"/>
                  </a:solidFill>
                </a:endParaRPr>
              </a:p>
            </p:txBody>
          </p:sp>
          <p:sp>
            <p:nvSpPr>
              <p:cNvPr id="73" name="Content block 103" hidden="1"/>
              <p:cNvSpPr>
                <a:spLocks noChangeArrowheads="1"/>
              </p:cNvSpPr>
              <p:nvPr/>
            </p:nvSpPr>
            <p:spPr bwMode="gray">
              <a:xfrm>
                <a:off x="3582620" y="20574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805466">
                  <a:defRPr/>
                </a:pPr>
                <a:endParaRPr lang="nl-NL" sz="971" dirty="0">
                  <a:solidFill>
                    <a:srgbClr val="000000"/>
                  </a:solidFill>
                </a:endParaRPr>
              </a:p>
            </p:txBody>
          </p:sp>
          <p:sp>
            <p:nvSpPr>
              <p:cNvPr id="74" name="Content block 102" hidden="1"/>
              <p:cNvSpPr>
                <a:spLocks noChangeArrowheads="1"/>
              </p:cNvSpPr>
              <p:nvPr/>
            </p:nvSpPr>
            <p:spPr bwMode="gray">
              <a:xfrm>
                <a:off x="2058010" y="20574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805466">
                  <a:defRPr/>
                </a:pPr>
                <a:endParaRPr lang="nl-NL" sz="971" dirty="0">
                  <a:solidFill>
                    <a:srgbClr val="000000"/>
                  </a:solidFill>
                </a:endParaRPr>
              </a:p>
            </p:txBody>
          </p:sp>
          <p:sp>
            <p:nvSpPr>
              <p:cNvPr id="75" name="Content block 101" hidden="1"/>
              <p:cNvSpPr>
                <a:spLocks noChangeArrowheads="1"/>
              </p:cNvSpPr>
              <p:nvPr/>
            </p:nvSpPr>
            <p:spPr bwMode="gray">
              <a:xfrm>
                <a:off x="533400" y="20574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805466">
                  <a:defRPr/>
                </a:pPr>
                <a:endParaRPr lang="nl-NL" sz="971" dirty="0">
                  <a:solidFill>
                    <a:srgbClr val="000000"/>
                  </a:solidFill>
                </a:endParaRPr>
              </a:p>
            </p:txBody>
          </p:sp>
        </p:grpSp>
      </p:grpSp>
      <p:sp>
        <p:nvSpPr>
          <p:cNvPr id="2" name="Title Placeholder 1"/>
          <p:cNvSpPr>
            <a:spLocks noGrp="1"/>
          </p:cNvSpPr>
          <p:nvPr>
            <p:ph type="title"/>
          </p:nvPr>
        </p:nvSpPr>
        <p:spPr>
          <a:xfrm>
            <a:off x="642851" y="943983"/>
            <a:ext cx="10906298" cy="742278"/>
          </a:xfrm>
          <a:prstGeom prst="rect">
            <a:avLst/>
          </a:prstGeom>
        </p:spPr>
        <p:txBody>
          <a:bodyPr vert="horz" lIns="0" tIns="0" rIns="0" bIns="0" rtlCol="0" anchor="t" anchorCtr="0">
            <a:noAutofit/>
          </a:bodyPr>
          <a:lstStyle/>
          <a:p>
            <a:r>
              <a:rPr lang="nl-NL" noProof="0" dirty="0" smtClean="0"/>
              <a:t>Click </a:t>
            </a:r>
            <a:r>
              <a:rPr lang="nl-NL" noProof="0" dirty="0" err="1" smtClean="0"/>
              <a:t>to</a:t>
            </a:r>
            <a:r>
              <a:rPr lang="nl-NL" noProof="0" dirty="0" smtClean="0"/>
              <a:t> </a:t>
            </a:r>
            <a:r>
              <a:rPr lang="nl-NL" noProof="0" dirty="0" err="1" smtClean="0"/>
              <a:t>edit</a:t>
            </a:r>
            <a:r>
              <a:rPr lang="nl-NL" noProof="0" dirty="0" smtClean="0"/>
              <a:t> Master </a:t>
            </a:r>
            <a:r>
              <a:rPr lang="nl-NL" noProof="0" dirty="0" err="1" smtClean="0"/>
              <a:t>title</a:t>
            </a:r>
            <a:r>
              <a:rPr lang="nl-NL" noProof="0" dirty="0" smtClean="0"/>
              <a:t> </a:t>
            </a:r>
            <a:r>
              <a:rPr lang="nl-NL" noProof="0" dirty="0" err="1" smtClean="0"/>
              <a:t>style</a:t>
            </a:r>
            <a:endParaRPr lang="nl-NL" noProof="0" dirty="0"/>
          </a:p>
        </p:txBody>
      </p:sp>
      <p:sp>
        <p:nvSpPr>
          <p:cNvPr id="3" name="Text Placeholder 2"/>
          <p:cNvSpPr>
            <a:spLocks noGrp="1"/>
          </p:cNvSpPr>
          <p:nvPr>
            <p:ph type="body" idx="1"/>
          </p:nvPr>
        </p:nvSpPr>
        <p:spPr>
          <a:xfrm>
            <a:off x="642851" y="1815353"/>
            <a:ext cx="10906298" cy="4307294"/>
          </a:xfrm>
          <a:prstGeom prst="rect">
            <a:avLst/>
          </a:prstGeom>
        </p:spPr>
        <p:txBody>
          <a:bodyPr vert="horz" lIns="0" tIns="0" rIns="0" bIns="0" rtlCol="0">
            <a:noAutofit/>
          </a:bodyPr>
          <a:lstStyle/>
          <a:p>
            <a:pPr lvl="0"/>
            <a:r>
              <a:rPr lang="nl-NL" noProof="0" dirty="0" smtClean="0"/>
              <a:t>Click </a:t>
            </a:r>
            <a:r>
              <a:rPr lang="nl-NL" noProof="0" dirty="0" err="1" smtClean="0"/>
              <a:t>to</a:t>
            </a:r>
            <a:r>
              <a:rPr lang="nl-NL" noProof="0" dirty="0" smtClean="0"/>
              <a:t> </a:t>
            </a:r>
            <a:r>
              <a:rPr lang="nl-NL" noProof="0" dirty="0" err="1" smtClean="0"/>
              <a:t>edit</a:t>
            </a:r>
            <a:r>
              <a:rPr lang="nl-NL" noProof="0" dirty="0" smtClean="0"/>
              <a:t> Master </a:t>
            </a:r>
            <a:r>
              <a:rPr lang="nl-NL" noProof="0" dirty="0" err="1" smtClean="0"/>
              <a:t>text</a:t>
            </a:r>
            <a:r>
              <a:rPr lang="nl-NL" noProof="0" dirty="0" smtClean="0"/>
              <a:t> </a:t>
            </a:r>
            <a:r>
              <a:rPr lang="nl-NL" noProof="0" dirty="0" err="1" smtClean="0"/>
              <a:t>styles</a:t>
            </a:r>
            <a:endParaRPr lang="nl-NL" noProof="0" dirty="0" smtClean="0"/>
          </a:p>
          <a:p>
            <a:pPr lvl="1"/>
            <a:r>
              <a:rPr lang="nl-NL" noProof="0" dirty="0" smtClean="0"/>
              <a:t>Second level</a:t>
            </a:r>
          </a:p>
          <a:p>
            <a:pPr lvl="2"/>
            <a:r>
              <a:rPr lang="nl-NL" noProof="0" dirty="0" err="1" smtClean="0"/>
              <a:t>Third</a:t>
            </a:r>
            <a:r>
              <a:rPr lang="nl-NL" noProof="0" dirty="0" smtClean="0"/>
              <a:t> level</a:t>
            </a:r>
          </a:p>
          <a:p>
            <a:pPr lvl="3"/>
            <a:r>
              <a:rPr lang="nl-NL" noProof="0" dirty="0" err="1" smtClean="0"/>
              <a:t>Fourth</a:t>
            </a:r>
            <a:r>
              <a:rPr lang="nl-NL" noProof="0" dirty="0" smtClean="0"/>
              <a:t> level</a:t>
            </a:r>
          </a:p>
          <a:p>
            <a:pPr lvl="4"/>
            <a:r>
              <a:rPr lang="nl-NL" noProof="0" dirty="0" err="1" smtClean="0"/>
              <a:t>Fifth</a:t>
            </a:r>
            <a:r>
              <a:rPr lang="nl-NL" noProof="0" dirty="0" smtClean="0"/>
              <a:t> level</a:t>
            </a:r>
          </a:p>
        </p:txBody>
      </p:sp>
      <p:sp>
        <p:nvSpPr>
          <p:cNvPr id="4" name="Date Placeholder 3"/>
          <p:cNvSpPr>
            <a:spLocks noGrp="1"/>
          </p:cNvSpPr>
          <p:nvPr>
            <p:ph type="dt" sz="half" idx="2"/>
          </p:nvPr>
        </p:nvSpPr>
        <p:spPr>
          <a:xfrm>
            <a:off x="9509760" y="6252882"/>
            <a:ext cx="2028305" cy="137160"/>
          </a:xfrm>
          <a:prstGeom prst="rect">
            <a:avLst/>
          </a:prstGeom>
        </p:spPr>
        <p:txBody>
          <a:bodyPr vert="horz" lIns="101882" tIns="50941" rIns="101882" bIns="50941" rtlCol="0" anchor="ctr"/>
          <a:lstStyle>
            <a:lvl1pPr algn="r">
              <a:defRPr sz="794">
                <a:solidFill>
                  <a:schemeClr val="tx1">
                    <a:tint val="75000"/>
                  </a:schemeClr>
                </a:solidFill>
                <a:latin typeface="Arial" pitchFamily="34" charset="0"/>
                <a:cs typeface="Arial" pitchFamily="34" charset="0"/>
              </a:defRPr>
            </a:lvl1pPr>
          </a:lstStyle>
          <a:p>
            <a:pPr defTabSz="899010"/>
            <a:fld id="{19421298-5ECC-4ECF-8253-524571409FFE}" type="datetimeFigureOut">
              <a:rPr lang="nl-NL" smtClean="0">
                <a:solidFill>
                  <a:srgbClr val="000000">
                    <a:tint val="75000"/>
                  </a:srgbClr>
                </a:solidFill>
              </a:rPr>
              <a:pPr defTabSz="899010"/>
              <a:t>2-3-2016</a:t>
            </a:fld>
            <a:endParaRPr lang="nl-NL" dirty="0">
              <a:solidFill>
                <a:srgbClr val="000000">
                  <a:tint val="75000"/>
                </a:srgbClr>
              </a:solidFill>
            </a:endParaRPr>
          </a:p>
        </p:txBody>
      </p:sp>
      <p:sp>
        <p:nvSpPr>
          <p:cNvPr id="5" name="Footer Placeholder 4"/>
          <p:cNvSpPr>
            <a:spLocks noGrp="1"/>
          </p:cNvSpPr>
          <p:nvPr>
            <p:ph type="ftr" sz="quarter" idx="3"/>
          </p:nvPr>
        </p:nvSpPr>
        <p:spPr>
          <a:xfrm>
            <a:off x="642851" y="6252882"/>
            <a:ext cx="7004858" cy="137160"/>
          </a:xfrm>
          <a:prstGeom prst="rect">
            <a:avLst/>
          </a:prstGeom>
        </p:spPr>
        <p:txBody>
          <a:bodyPr vert="horz" lIns="101882" tIns="50941" rIns="101882" bIns="50941" rtlCol="0" anchor="ctr"/>
          <a:lstStyle>
            <a:lvl1pPr algn="l">
              <a:defRPr sz="794">
                <a:solidFill>
                  <a:schemeClr val="tx1">
                    <a:tint val="75000"/>
                  </a:schemeClr>
                </a:solidFill>
                <a:latin typeface="Arial" pitchFamily="34" charset="0"/>
                <a:cs typeface="Arial" pitchFamily="34" charset="0"/>
              </a:defRPr>
            </a:lvl1pPr>
          </a:lstStyle>
          <a:p>
            <a:pPr defTabSz="899010"/>
            <a:endParaRPr lang="nl-NL" dirty="0">
              <a:solidFill>
                <a:srgbClr val="000000">
                  <a:tint val="75000"/>
                </a:srgbClr>
              </a:solidFill>
            </a:endParaRPr>
          </a:p>
        </p:txBody>
      </p:sp>
      <p:sp>
        <p:nvSpPr>
          <p:cNvPr id="6" name="Slide Number Placeholder 5"/>
          <p:cNvSpPr>
            <a:spLocks noGrp="1"/>
          </p:cNvSpPr>
          <p:nvPr>
            <p:ph type="sldNum" sz="quarter" idx="4"/>
          </p:nvPr>
        </p:nvSpPr>
        <p:spPr>
          <a:xfrm>
            <a:off x="9509760" y="6390042"/>
            <a:ext cx="2028305" cy="137160"/>
          </a:xfrm>
          <a:prstGeom prst="rect">
            <a:avLst/>
          </a:prstGeom>
        </p:spPr>
        <p:txBody>
          <a:bodyPr vert="horz" lIns="101882" tIns="50941" rIns="101882" bIns="50941" rtlCol="0" anchor="ctr"/>
          <a:lstStyle>
            <a:lvl1pPr algn="r">
              <a:defRPr sz="794">
                <a:solidFill>
                  <a:schemeClr val="tx1">
                    <a:tint val="75000"/>
                  </a:schemeClr>
                </a:solidFill>
                <a:latin typeface="Arial" pitchFamily="34" charset="0"/>
                <a:cs typeface="Arial" pitchFamily="34" charset="0"/>
              </a:defRPr>
            </a:lvl1pPr>
          </a:lstStyle>
          <a:p>
            <a:pPr defTabSz="899010"/>
            <a:fld id="{4D5A39AF-FEF5-47AB-AA80-4C0BD4A8B092}" type="slidenum">
              <a:rPr lang="nl-NL" smtClean="0">
                <a:solidFill>
                  <a:srgbClr val="000000">
                    <a:tint val="75000"/>
                  </a:srgbClr>
                </a:solidFill>
              </a:rPr>
              <a:pPr defTabSz="899010"/>
              <a:t>‹nr.›</a:t>
            </a:fld>
            <a:endParaRPr lang="nl-NL" dirty="0">
              <a:solidFill>
                <a:srgbClr val="000000">
                  <a:tint val="75000"/>
                </a:srgbClr>
              </a:solidFill>
            </a:endParaRPr>
          </a:p>
        </p:txBody>
      </p:sp>
    </p:spTree>
    <p:extLst>
      <p:ext uri="{BB962C8B-B14F-4D97-AF65-F5344CB8AC3E}">
        <p14:creationId xmlns:p14="http://schemas.microsoft.com/office/powerpoint/2010/main" val="111047809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Lst>
  <p:txStyles>
    <p:titleStyle>
      <a:lvl1pPr algn="l" defTabSz="899010" rtl="0" eaLnBrk="1" latinLnBrk="0" hangingPunct="1">
        <a:spcBef>
          <a:spcPct val="0"/>
        </a:spcBef>
        <a:buNone/>
        <a:defRPr sz="1235" b="1" i="1" kern="1200">
          <a:solidFill>
            <a:schemeClr val="tx2"/>
          </a:solidFill>
          <a:latin typeface="+mj-lt"/>
          <a:ea typeface="+mj-ea"/>
          <a:cs typeface="+mj-cs"/>
        </a:defRPr>
      </a:lvl1pPr>
    </p:titleStyle>
    <p:bodyStyle>
      <a:lvl1pPr marL="0" marR="0" indent="0" algn="l" defTabSz="899320" rtl="0" eaLnBrk="1" fontAlgn="base" latinLnBrk="0" hangingPunct="1">
        <a:lnSpc>
          <a:spcPct val="100000"/>
        </a:lnSpc>
        <a:spcBef>
          <a:spcPts val="0"/>
        </a:spcBef>
        <a:spcAft>
          <a:spcPts val="529"/>
        </a:spcAft>
        <a:buClr>
          <a:srgbClr val="000000"/>
        </a:buClr>
        <a:buSzTx/>
        <a:buFont typeface="Wingdings" pitchFamily="2" charset="2"/>
        <a:buNone/>
        <a:tabLst/>
        <a:defRPr sz="971" kern="1200">
          <a:solidFill>
            <a:schemeClr val="tx1"/>
          </a:solidFill>
          <a:latin typeface="Georgia" pitchFamily="18" charset="0"/>
          <a:ea typeface="+mn-ea"/>
          <a:cs typeface="+mn-cs"/>
        </a:defRPr>
      </a:lvl1pPr>
      <a:lvl2pPr marL="207320" marR="0" indent="-201717" algn="l" defTabSz="899320" rtl="0" eaLnBrk="1" fontAlgn="base" latinLnBrk="0" hangingPunct="1">
        <a:lnSpc>
          <a:spcPct val="100000"/>
        </a:lnSpc>
        <a:spcBef>
          <a:spcPts val="0"/>
        </a:spcBef>
        <a:spcAft>
          <a:spcPts val="529"/>
        </a:spcAft>
        <a:buClr>
          <a:srgbClr val="000000"/>
        </a:buClr>
        <a:buSzTx/>
        <a:buFont typeface="Times New Roman" pitchFamily="18" charset="0"/>
        <a:buChar char="•"/>
        <a:tabLst/>
        <a:defRPr sz="971" kern="1200">
          <a:solidFill>
            <a:schemeClr val="tx1"/>
          </a:solidFill>
          <a:latin typeface="Georgia" pitchFamily="18" charset="0"/>
          <a:ea typeface="+mn-ea"/>
          <a:cs typeface="+mn-cs"/>
        </a:defRPr>
      </a:lvl2pPr>
      <a:lvl3pPr marL="412963" marR="0" indent="-203305" algn="l" defTabSz="899320" rtl="0" eaLnBrk="1" fontAlgn="base" latinLnBrk="0" hangingPunct="1">
        <a:lnSpc>
          <a:spcPct val="100000"/>
        </a:lnSpc>
        <a:spcBef>
          <a:spcPts val="0"/>
        </a:spcBef>
        <a:spcAft>
          <a:spcPts val="529"/>
        </a:spcAft>
        <a:buClr>
          <a:srgbClr val="000000"/>
        </a:buClr>
        <a:buSzTx/>
        <a:buFont typeface="Arial" pitchFamily="34" charset="0"/>
        <a:buChar char="-"/>
        <a:tabLst/>
        <a:defRPr sz="971" kern="1200">
          <a:solidFill>
            <a:schemeClr val="tx1"/>
          </a:solidFill>
          <a:latin typeface="Georgia" pitchFamily="18" charset="0"/>
          <a:ea typeface="+mn-ea"/>
          <a:cs typeface="+mn-cs"/>
        </a:defRPr>
      </a:lvl3pPr>
      <a:lvl4pPr marL="613092" marR="0" indent="-203305" algn="l" defTabSz="899320" rtl="0" eaLnBrk="1" fontAlgn="base" latinLnBrk="0" hangingPunct="1">
        <a:lnSpc>
          <a:spcPct val="100000"/>
        </a:lnSpc>
        <a:spcBef>
          <a:spcPts val="0"/>
        </a:spcBef>
        <a:spcAft>
          <a:spcPts val="529"/>
        </a:spcAft>
        <a:buClr>
          <a:srgbClr val="000000"/>
        </a:buClr>
        <a:buSzTx/>
        <a:buFont typeface="Georgia" pitchFamily="18" charset="0"/>
        <a:buChar char="◦"/>
        <a:tabLst/>
        <a:defRPr sz="971" kern="1200">
          <a:solidFill>
            <a:schemeClr val="tx1"/>
          </a:solidFill>
          <a:latin typeface="Georgia" pitchFamily="18" charset="0"/>
          <a:ea typeface="+mn-ea"/>
          <a:cs typeface="+mn-cs"/>
        </a:defRPr>
      </a:lvl4pPr>
      <a:lvl5pPr marL="806867" marR="0" indent="-201717" algn="l" defTabSz="899320" rtl="0" eaLnBrk="1" fontAlgn="base" latinLnBrk="0" hangingPunct="1">
        <a:lnSpc>
          <a:spcPct val="100000"/>
        </a:lnSpc>
        <a:spcBef>
          <a:spcPts val="0"/>
        </a:spcBef>
        <a:spcAft>
          <a:spcPts val="529"/>
        </a:spcAft>
        <a:buClr>
          <a:srgbClr val="000000"/>
        </a:buClr>
        <a:buSzTx/>
        <a:buFont typeface="Georgia" pitchFamily="18" charset="0"/>
        <a:buChar char="›"/>
        <a:tabLst/>
        <a:defRPr sz="971" kern="1200" baseline="0">
          <a:solidFill>
            <a:schemeClr val="tx1"/>
          </a:solidFill>
          <a:latin typeface="Georgia" pitchFamily="18" charset="0"/>
          <a:ea typeface="+mn-ea"/>
          <a:cs typeface="+mn-cs"/>
        </a:defRPr>
      </a:lvl5pPr>
      <a:lvl6pPr marL="206482" indent="-203305" algn="l" defTabSz="899010" rtl="0" eaLnBrk="1" latinLnBrk="0" hangingPunct="1">
        <a:lnSpc>
          <a:spcPct val="100000"/>
        </a:lnSpc>
        <a:spcBef>
          <a:spcPts val="0"/>
        </a:spcBef>
        <a:spcAft>
          <a:spcPts val="0"/>
        </a:spcAft>
        <a:buFont typeface="+mj-lt"/>
        <a:buAutoNum type="arabicPeriod"/>
        <a:defRPr lang="en-GB" sz="971" kern="1200" baseline="0" noProof="0" dirty="0" smtClean="0">
          <a:solidFill>
            <a:schemeClr val="tx1"/>
          </a:solidFill>
          <a:latin typeface="Georgia" pitchFamily="18" charset="0"/>
          <a:ea typeface="+mn-ea"/>
          <a:cs typeface="+mn-cs"/>
        </a:defRPr>
      </a:lvl6pPr>
      <a:lvl7pPr marL="412963" indent="-201717" algn="l" defTabSz="899010" rtl="0" eaLnBrk="1" latinLnBrk="0" hangingPunct="1">
        <a:lnSpc>
          <a:spcPct val="100000"/>
        </a:lnSpc>
        <a:spcBef>
          <a:spcPts val="0"/>
        </a:spcBef>
        <a:spcAft>
          <a:spcPts val="0"/>
        </a:spcAft>
        <a:buFont typeface="+mj-lt"/>
        <a:buAutoNum type="alphaLcPeriod"/>
        <a:defRPr lang="en-GB" sz="971" kern="1200" baseline="0" noProof="0" dirty="0" smtClean="0">
          <a:solidFill>
            <a:schemeClr val="tx1"/>
          </a:solidFill>
          <a:latin typeface="Georgia" pitchFamily="18" charset="0"/>
          <a:ea typeface="+mn-ea"/>
          <a:cs typeface="+mn-cs"/>
        </a:defRPr>
      </a:lvl7pPr>
      <a:lvl8pPr marL="613092" indent="-201717" algn="l" defTabSz="899010" rtl="0" eaLnBrk="1" latinLnBrk="0" hangingPunct="1">
        <a:lnSpc>
          <a:spcPct val="100000"/>
        </a:lnSpc>
        <a:spcBef>
          <a:spcPts val="0"/>
        </a:spcBef>
        <a:spcAft>
          <a:spcPts val="0"/>
        </a:spcAft>
        <a:buFont typeface="+mj-lt"/>
        <a:buAutoNum type="romanLcPeriod"/>
        <a:defRPr lang="en-GB" sz="971" kern="1200" baseline="0" noProof="0" dirty="0" smtClean="0">
          <a:solidFill>
            <a:schemeClr val="tx1"/>
          </a:solidFill>
          <a:latin typeface="Georgia" pitchFamily="18" charset="0"/>
          <a:ea typeface="+mn-ea"/>
          <a:cs typeface="+mn-cs"/>
        </a:defRPr>
      </a:lvl8pPr>
      <a:lvl9pPr marL="0" indent="0" algn="l" defTabSz="899010" rtl="0" eaLnBrk="1" latinLnBrk="0" hangingPunct="1">
        <a:lnSpc>
          <a:spcPct val="100000"/>
        </a:lnSpc>
        <a:spcBef>
          <a:spcPts val="0"/>
        </a:spcBef>
        <a:spcAft>
          <a:spcPts val="529"/>
        </a:spcAft>
        <a:buFont typeface="Arial" pitchFamily="34" charset="0"/>
        <a:buNone/>
        <a:defRPr lang="en-GB" sz="971" b="1" kern="1200" baseline="0" noProof="0" dirty="0" smtClean="0">
          <a:solidFill>
            <a:schemeClr val="tx2"/>
          </a:solidFill>
          <a:latin typeface="Georgia" pitchFamily="18" charset="0"/>
          <a:ea typeface="+mn-ea"/>
          <a:cs typeface="+mn-cs"/>
        </a:defRPr>
      </a:lvl9pPr>
    </p:bodyStyle>
    <p:otherStyle>
      <a:defPPr>
        <a:defRPr lang="en-US"/>
      </a:defPPr>
      <a:lvl1pPr marL="0" algn="l" defTabSz="899010" rtl="0" eaLnBrk="1" latinLnBrk="0" hangingPunct="1">
        <a:defRPr sz="1765" kern="1200">
          <a:solidFill>
            <a:schemeClr val="tx1"/>
          </a:solidFill>
          <a:latin typeface="+mn-lt"/>
          <a:ea typeface="+mn-ea"/>
          <a:cs typeface="+mn-cs"/>
        </a:defRPr>
      </a:lvl1pPr>
      <a:lvl2pPr marL="449505" algn="l" defTabSz="899010" rtl="0" eaLnBrk="1" latinLnBrk="0" hangingPunct="1">
        <a:defRPr sz="1765" kern="1200">
          <a:solidFill>
            <a:schemeClr val="tx1"/>
          </a:solidFill>
          <a:latin typeface="+mn-lt"/>
          <a:ea typeface="+mn-ea"/>
          <a:cs typeface="+mn-cs"/>
        </a:defRPr>
      </a:lvl2pPr>
      <a:lvl3pPr marL="899010" algn="l" defTabSz="899010" rtl="0" eaLnBrk="1" latinLnBrk="0" hangingPunct="1">
        <a:defRPr sz="1765" kern="1200">
          <a:solidFill>
            <a:schemeClr val="tx1"/>
          </a:solidFill>
          <a:latin typeface="+mn-lt"/>
          <a:ea typeface="+mn-ea"/>
          <a:cs typeface="+mn-cs"/>
        </a:defRPr>
      </a:lvl3pPr>
      <a:lvl4pPr marL="1348516" algn="l" defTabSz="899010" rtl="0" eaLnBrk="1" latinLnBrk="0" hangingPunct="1">
        <a:defRPr sz="1765" kern="1200">
          <a:solidFill>
            <a:schemeClr val="tx1"/>
          </a:solidFill>
          <a:latin typeface="+mn-lt"/>
          <a:ea typeface="+mn-ea"/>
          <a:cs typeface="+mn-cs"/>
        </a:defRPr>
      </a:lvl4pPr>
      <a:lvl5pPr marL="1798021" algn="l" defTabSz="899010" rtl="0" eaLnBrk="1" latinLnBrk="0" hangingPunct="1">
        <a:defRPr sz="1765" kern="1200">
          <a:solidFill>
            <a:schemeClr val="tx1"/>
          </a:solidFill>
          <a:latin typeface="+mn-lt"/>
          <a:ea typeface="+mn-ea"/>
          <a:cs typeface="+mn-cs"/>
        </a:defRPr>
      </a:lvl5pPr>
      <a:lvl6pPr marL="2247527" algn="l" defTabSz="899010" rtl="0" eaLnBrk="1" latinLnBrk="0" hangingPunct="1">
        <a:defRPr sz="1765" kern="1200">
          <a:solidFill>
            <a:schemeClr val="tx1"/>
          </a:solidFill>
          <a:latin typeface="+mn-lt"/>
          <a:ea typeface="+mn-ea"/>
          <a:cs typeface="+mn-cs"/>
        </a:defRPr>
      </a:lvl6pPr>
      <a:lvl7pPr marL="2697032" algn="l" defTabSz="899010" rtl="0" eaLnBrk="1" latinLnBrk="0" hangingPunct="1">
        <a:defRPr sz="1765" kern="1200">
          <a:solidFill>
            <a:schemeClr val="tx1"/>
          </a:solidFill>
          <a:latin typeface="+mn-lt"/>
          <a:ea typeface="+mn-ea"/>
          <a:cs typeface="+mn-cs"/>
        </a:defRPr>
      </a:lvl7pPr>
      <a:lvl8pPr marL="3146538" algn="l" defTabSz="899010" rtl="0" eaLnBrk="1" latinLnBrk="0" hangingPunct="1">
        <a:defRPr sz="1765" kern="1200">
          <a:solidFill>
            <a:schemeClr val="tx1"/>
          </a:solidFill>
          <a:latin typeface="+mn-lt"/>
          <a:ea typeface="+mn-ea"/>
          <a:cs typeface="+mn-cs"/>
        </a:defRPr>
      </a:lvl8pPr>
      <a:lvl9pPr marL="3596043" algn="l" defTabSz="899010" rtl="0" eaLnBrk="1" latinLnBrk="0" hangingPunct="1">
        <a:defRPr sz="176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tags" Target="../tags/tag190.xml"/><Relationship Id="rId7" Type="http://schemas.openxmlformats.org/officeDocument/2006/relationships/image" Target="../media/image2.png"/><Relationship Id="rId2" Type="http://schemas.openxmlformats.org/officeDocument/2006/relationships/tags" Target="../tags/tag189.xml"/><Relationship Id="rId1" Type="http://schemas.openxmlformats.org/officeDocument/2006/relationships/tags" Target="../tags/tag188.xml"/><Relationship Id="rId6" Type="http://schemas.openxmlformats.org/officeDocument/2006/relationships/image" Target="../media/image1.png"/><Relationship Id="rId5" Type="http://schemas.openxmlformats.org/officeDocument/2006/relationships/notesSlide" Target="../notesSlides/notesSlide1.xml"/><Relationship Id="rId10" Type="http://schemas.openxmlformats.org/officeDocument/2006/relationships/image" Target="../media/image5.png"/><Relationship Id="rId4" Type="http://schemas.openxmlformats.org/officeDocument/2006/relationships/slideLayout" Target="../slideLayouts/slideLayout7.xml"/><Relationship Id="rId9"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4" name="Title 233"/>
          <p:cNvSpPr>
            <a:spLocks noGrp="1"/>
          </p:cNvSpPr>
          <p:nvPr>
            <p:ph type="title" idx="4294967295"/>
          </p:nvPr>
        </p:nvSpPr>
        <p:spPr>
          <a:xfrm>
            <a:off x="778807" y="287762"/>
            <a:ext cx="10524133" cy="741362"/>
          </a:xfrm>
        </p:spPr>
        <p:txBody>
          <a:bodyPr>
            <a:normAutofit/>
          </a:bodyPr>
          <a:lstStyle/>
          <a:p>
            <a:r>
              <a:rPr lang="nl-NL" sz="2800" dirty="0" smtClean="0">
                <a:latin typeface="Georgia" panose="02040502050405020303" pitchFamily="18" charset="0"/>
              </a:rPr>
              <a:t>Leeswijzer</a:t>
            </a:r>
            <a:endParaRPr lang="nl-NL" sz="2800" dirty="0">
              <a:latin typeface="Georgia" panose="02040502050405020303" pitchFamily="18" charset="0"/>
            </a:endParaRPr>
          </a:p>
        </p:txBody>
      </p:sp>
      <p:sp>
        <p:nvSpPr>
          <p:cNvPr id="235" name="Content Placeholder 2"/>
          <p:cNvSpPr>
            <a:spLocks noGrp="1"/>
          </p:cNvSpPr>
          <p:nvPr>
            <p:ph sz="quarter" idx="4294967295"/>
            <p:custDataLst>
              <p:tags r:id="rId2"/>
            </p:custDataLst>
          </p:nvPr>
        </p:nvSpPr>
        <p:spPr>
          <a:xfrm>
            <a:off x="778807" y="1068127"/>
            <a:ext cx="5130287" cy="5077086"/>
          </a:xfrm>
        </p:spPr>
        <p:txBody>
          <a:bodyPr>
            <a:normAutofit/>
          </a:bodyPr>
          <a:lstStyle/>
          <a:p>
            <a:pPr marL="0" indent="0">
              <a:buNone/>
            </a:pPr>
            <a:r>
              <a:rPr lang="nl-NL" sz="1200" b="1" i="1" dirty="0" smtClean="0">
                <a:latin typeface="Georgia" panose="02040502050405020303" pitchFamily="18" charset="0"/>
              </a:rPr>
              <a:t>Klantreis</a:t>
            </a:r>
          </a:p>
          <a:p>
            <a:pPr marL="0" indent="0">
              <a:buNone/>
            </a:pPr>
            <a:r>
              <a:rPr lang="nl-NL" sz="1100" dirty="0" smtClean="0">
                <a:latin typeface="Georgia" panose="02040502050405020303" pitchFamily="18" charset="0"/>
              </a:rPr>
              <a:t>De klantreis bestaat uit verschillende </a:t>
            </a:r>
            <a:r>
              <a:rPr lang="nl-NL" sz="1100" b="1" i="1" dirty="0" smtClean="0">
                <a:latin typeface="Georgia" panose="02040502050405020303" pitchFamily="18" charset="0"/>
              </a:rPr>
              <a:t>fases</a:t>
            </a:r>
            <a:r>
              <a:rPr lang="nl-NL" sz="1100" dirty="0" smtClean="0">
                <a:latin typeface="Georgia" panose="02040502050405020303" pitchFamily="18" charset="0"/>
              </a:rPr>
              <a:t> waar een woningeigenaar doorheen moet om de volledige klantreis te volmaken. De fases zijn genummerd. </a:t>
            </a:r>
            <a:endParaRPr lang="nl-NL" sz="1100" dirty="0">
              <a:latin typeface="Georgia" panose="02040502050405020303" pitchFamily="18" charset="0"/>
            </a:endParaRPr>
          </a:p>
          <a:p>
            <a:pPr marL="0" indent="0">
              <a:buNone/>
            </a:pPr>
            <a:endParaRPr lang="nl-NL" sz="1100" dirty="0" smtClean="0">
              <a:latin typeface="Georgia" panose="02040502050405020303" pitchFamily="18" charset="0"/>
            </a:endParaRPr>
          </a:p>
          <a:p>
            <a:pPr marL="0" indent="0">
              <a:buNone/>
            </a:pPr>
            <a:r>
              <a:rPr lang="nl-NL" sz="1100" dirty="0" smtClean="0">
                <a:latin typeface="Georgia" panose="02040502050405020303" pitchFamily="18" charset="0"/>
              </a:rPr>
              <a:t/>
            </a:r>
            <a:br>
              <a:rPr lang="nl-NL" sz="1100" dirty="0" smtClean="0">
                <a:latin typeface="Georgia" panose="02040502050405020303" pitchFamily="18" charset="0"/>
              </a:rPr>
            </a:br>
            <a:r>
              <a:rPr lang="nl-NL" sz="1100" dirty="0" smtClean="0">
                <a:latin typeface="Georgia" panose="02040502050405020303" pitchFamily="18" charset="0"/>
              </a:rPr>
              <a:t>De fase wordt gestart en afgerond met een </a:t>
            </a:r>
            <a:r>
              <a:rPr lang="nl-NL" sz="1100" b="1" i="1" dirty="0" smtClean="0">
                <a:latin typeface="Georgia" panose="02040502050405020303" pitchFamily="18" charset="0"/>
              </a:rPr>
              <a:t>status</a:t>
            </a:r>
            <a:r>
              <a:rPr lang="nl-NL" sz="1100" dirty="0" smtClean="0">
                <a:latin typeface="Georgia" panose="02040502050405020303" pitchFamily="18" charset="0"/>
              </a:rPr>
              <a:t> van de woningeigenaar. Deze status is door middel van een tekstballon weergegeven boven de fases. </a:t>
            </a:r>
          </a:p>
          <a:p>
            <a:pPr marL="0" indent="0">
              <a:buNone/>
            </a:pPr>
            <a:endParaRPr lang="nl-NL" sz="1100" dirty="0" smtClean="0">
              <a:latin typeface="Georgia" panose="02040502050405020303" pitchFamily="18" charset="0"/>
            </a:endParaRPr>
          </a:p>
          <a:p>
            <a:pPr marL="0" indent="0">
              <a:buNone/>
            </a:pPr>
            <a:r>
              <a:rPr lang="nl-NL" sz="1100" dirty="0">
                <a:latin typeface="Georgia" panose="02040502050405020303" pitchFamily="18" charset="0"/>
              </a:rPr>
              <a:t/>
            </a:r>
            <a:br>
              <a:rPr lang="nl-NL" sz="1100" dirty="0">
                <a:latin typeface="Georgia" panose="02040502050405020303" pitchFamily="18" charset="0"/>
              </a:rPr>
            </a:br>
            <a:r>
              <a:rPr lang="nl-NL" sz="1100" dirty="0" smtClean="0">
                <a:latin typeface="Georgia" panose="02040502050405020303" pitchFamily="18" charset="0"/>
              </a:rPr>
              <a:t>Onder de fases is met letters aangegeven aan welke </a:t>
            </a:r>
            <a:r>
              <a:rPr lang="nl-NL" sz="1100" b="1" i="1" dirty="0" smtClean="0">
                <a:latin typeface="Georgia" panose="02040502050405020303" pitchFamily="18" charset="0"/>
              </a:rPr>
              <a:t>behoeften</a:t>
            </a:r>
            <a:r>
              <a:rPr lang="nl-NL" sz="1100" dirty="0" smtClean="0">
                <a:latin typeface="Georgia" panose="02040502050405020303" pitchFamily="18" charset="0"/>
              </a:rPr>
              <a:t> van een woningeigenaar voldaan moet worden om een fase succesvol te doorlopen. </a:t>
            </a:r>
          </a:p>
          <a:p>
            <a:pPr marL="0" indent="0">
              <a:buNone/>
            </a:pPr>
            <a:endParaRPr lang="nl-NL" dirty="0" smtClean="0">
              <a:solidFill>
                <a:srgbClr val="FF0000"/>
              </a:solidFill>
            </a:endParaRPr>
          </a:p>
        </p:txBody>
      </p:sp>
      <p:sp>
        <p:nvSpPr>
          <p:cNvPr id="78" name="Content Placeholder 2"/>
          <p:cNvSpPr>
            <a:spLocks noGrp="1"/>
          </p:cNvSpPr>
          <p:nvPr>
            <p:ph sz="quarter" idx="4294967295"/>
            <p:custDataLst>
              <p:tags r:id="rId3"/>
            </p:custDataLst>
          </p:nvPr>
        </p:nvSpPr>
        <p:spPr>
          <a:xfrm>
            <a:off x="5990785" y="3338423"/>
            <a:ext cx="3601439" cy="2775354"/>
          </a:xfrm>
        </p:spPr>
        <p:txBody>
          <a:bodyPr>
            <a:noAutofit/>
          </a:bodyPr>
          <a:lstStyle/>
          <a:p>
            <a:pPr marL="0" indent="0">
              <a:buNone/>
            </a:pPr>
            <a:r>
              <a:rPr lang="nl-NL" sz="1200" b="1" i="1" dirty="0" smtClean="0">
                <a:latin typeface="Georgia" panose="02040502050405020303" pitchFamily="18" charset="0"/>
              </a:rPr>
              <a:t>Heatmap</a:t>
            </a:r>
          </a:p>
          <a:p>
            <a:pPr marL="0" indent="0">
              <a:buNone/>
            </a:pPr>
            <a:r>
              <a:rPr lang="nl-NL" sz="1100" dirty="0" smtClean="0">
                <a:latin typeface="Georgia" panose="02040502050405020303" pitchFamily="18" charset="0"/>
              </a:rPr>
              <a:t>De behoeften binnen de klantreis worden gescoord van </a:t>
            </a:r>
            <a:r>
              <a:rPr lang="nl-NL" sz="1100" dirty="0">
                <a:latin typeface="Georgia" panose="02040502050405020303" pitchFamily="18" charset="0"/>
              </a:rPr>
              <a:t>sterk pijnpunt tot sterk positieve </a:t>
            </a:r>
            <a:r>
              <a:rPr lang="nl-NL" sz="1100" dirty="0" smtClean="0">
                <a:latin typeface="Georgia" panose="02040502050405020303" pitchFamily="18" charset="0"/>
              </a:rPr>
              <a:t>ervaring op basis van onderstaand kleurenschema.</a:t>
            </a:r>
            <a:endParaRPr lang="nl-NL" sz="1100" dirty="0" smtClean="0">
              <a:solidFill>
                <a:srgbClr val="FF0000"/>
              </a:solidFill>
              <a:latin typeface="Georgia" panose="02040502050405020303" pitchFamily="18" charset="0"/>
            </a:endParaRPr>
          </a:p>
          <a:p>
            <a:pPr marL="0" indent="0">
              <a:buNone/>
            </a:pPr>
            <a:r>
              <a:rPr lang="nl-NL" sz="1100" dirty="0" smtClean="0">
                <a:latin typeface="Georgia" panose="02040502050405020303" pitchFamily="18" charset="0"/>
              </a:rPr>
              <a:t>De </a:t>
            </a:r>
            <a:r>
              <a:rPr lang="nl-NL" sz="1100" dirty="0">
                <a:latin typeface="Georgia" panose="02040502050405020303" pitchFamily="18" charset="0"/>
              </a:rPr>
              <a:t>kleuren corresponderen </a:t>
            </a:r>
            <a:r>
              <a:rPr lang="nl-NL" sz="1100" dirty="0" smtClean="0">
                <a:latin typeface="Georgia" panose="02040502050405020303" pitchFamily="18" charset="0"/>
              </a:rPr>
              <a:t>met de </a:t>
            </a:r>
            <a:r>
              <a:rPr lang="nl-NL" sz="1100" dirty="0">
                <a:latin typeface="Georgia" panose="02040502050405020303" pitchFamily="18" charset="0"/>
              </a:rPr>
              <a:t>ervaring die de </a:t>
            </a:r>
            <a:r>
              <a:rPr lang="nl-NL" sz="1100" dirty="0" smtClean="0">
                <a:latin typeface="Georgia" panose="02040502050405020303" pitchFamily="18" charset="0"/>
              </a:rPr>
              <a:t>woningeigenaar op dit </a:t>
            </a:r>
            <a:r>
              <a:rPr lang="nl-NL" sz="1100" dirty="0">
                <a:latin typeface="Georgia" panose="02040502050405020303" pitchFamily="18" charset="0"/>
              </a:rPr>
              <a:t>moment binnen de klantreis </a:t>
            </a:r>
            <a:r>
              <a:rPr lang="nl-NL" sz="1100" dirty="0" smtClean="0">
                <a:latin typeface="Georgia" panose="02040502050405020303" pitchFamily="18" charset="0"/>
              </a:rPr>
              <a:t>beleeft. Binnen een fase kunnen verschillende ervaringen bij verschillende behoeften beleefd worden. De grijze vlakken zijn door de kennispartners in de werksessie niet gekleurd en worden derhalve op dit moment niet als aandachtspunt voor verdere gezamenlijke actie benoemd. </a:t>
            </a:r>
          </a:p>
          <a:p>
            <a:endParaRPr lang="nl-NL" sz="1100" b="1" i="1" dirty="0">
              <a:latin typeface="Georgia" panose="02040502050405020303" pitchFamily="18" charset="0"/>
            </a:endParaRPr>
          </a:p>
          <a:p>
            <a:endParaRPr lang="nl-NL" sz="1100" b="1" i="1" dirty="0" smtClean="0">
              <a:latin typeface="Georgia" panose="02040502050405020303" pitchFamily="18" charset="0"/>
            </a:endParaRPr>
          </a:p>
          <a:p>
            <a:endParaRPr lang="nl-NL" sz="1100" dirty="0" smtClean="0">
              <a:solidFill>
                <a:srgbClr val="FF0000"/>
              </a:solidFill>
              <a:latin typeface="Georgia" panose="02040502050405020303" pitchFamily="18" charset="0"/>
            </a:endParaRPr>
          </a:p>
          <a:p>
            <a:endParaRPr lang="nl-NL" sz="1100" dirty="0">
              <a:solidFill>
                <a:srgbClr val="FF0000"/>
              </a:solidFill>
              <a:latin typeface="Georgia" panose="02040502050405020303" pitchFamily="18" charset="0"/>
            </a:endParaRPr>
          </a:p>
          <a:p>
            <a:endParaRPr lang="nl-NL" sz="1100" dirty="0" smtClean="0">
              <a:solidFill>
                <a:srgbClr val="FF0000"/>
              </a:solidFill>
              <a:latin typeface="Georgia" panose="02040502050405020303" pitchFamily="18" charset="0"/>
            </a:endParaRPr>
          </a:p>
        </p:txBody>
      </p:sp>
      <p:sp>
        <p:nvSpPr>
          <p:cNvPr id="227" name="TextBox 226"/>
          <p:cNvSpPr txBox="1"/>
          <p:nvPr/>
        </p:nvSpPr>
        <p:spPr>
          <a:xfrm>
            <a:off x="841271" y="3726611"/>
            <a:ext cx="3620666" cy="2372444"/>
          </a:xfrm>
          <a:prstGeom prst="rect">
            <a:avLst/>
          </a:prstGeom>
          <a:noFill/>
        </p:spPr>
        <p:txBody>
          <a:bodyPr wrap="square" rtlCol="0">
            <a:spAutoFit/>
          </a:bodyPr>
          <a:lstStyle/>
          <a:p>
            <a:pPr>
              <a:spcAft>
                <a:spcPts val="529"/>
              </a:spcAft>
            </a:pPr>
            <a:r>
              <a:rPr lang="nl-NL" sz="1100" b="1" i="1" dirty="0">
                <a:latin typeface="Georgia" pitchFamily="18" charset="0"/>
              </a:rPr>
              <a:t>Voorbeeld</a:t>
            </a:r>
          </a:p>
          <a:p>
            <a:pPr>
              <a:spcAft>
                <a:spcPts val="529"/>
              </a:spcAft>
            </a:pPr>
            <a:r>
              <a:rPr lang="nl-NL" sz="1100" dirty="0" smtClean="0">
                <a:latin typeface="Georgia" pitchFamily="18" charset="0"/>
                <a:cs typeface="Arial" pitchFamily="34" charset="0"/>
              </a:rPr>
              <a:t>De </a:t>
            </a:r>
            <a:r>
              <a:rPr lang="nl-NL" sz="1100" u="sng" dirty="0">
                <a:latin typeface="Georgia" pitchFamily="18" charset="0"/>
                <a:cs typeface="Arial" pitchFamily="34" charset="0"/>
              </a:rPr>
              <a:t>status</a:t>
            </a:r>
            <a:r>
              <a:rPr lang="nl-NL" sz="1100" dirty="0">
                <a:latin typeface="Georgia" pitchFamily="18" charset="0"/>
                <a:cs typeface="Arial" pitchFamily="34" charset="0"/>
              </a:rPr>
              <a:t> van een </a:t>
            </a:r>
            <a:r>
              <a:rPr lang="nl-NL" sz="1100" dirty="0" smtClean="0">
                <a:latin typeface="Georgia" pitchFamily="18" charset="0"/>
                <a:cs typeface="Arial" pitchFamily="34" charset="0"/>
              </a:rPr>
              <a:t>woningeigenaar </a:t>
            </a:r>
            <a:r>
              <a:rPr lang="nl-NL" sz="1100" dirty="0">
                <a:latin typeface="Georgia" pitchFamily="18" charset="0"/>
                <a:cs typeface="Arial" pitchFamily="34" charset="0"/>
              </a:rPr>
              <a:t>(‘klant’) is ‘Ik ben er niet mee bezig’. Een aanbieder van energiebesparing wil dat de klant naar de volgende status overgaat: ‘Ik ben me ervan </a:t>
            </a:r>
            <a:r>
              <a:rPr lang="nl-NL" sz="1100" dirty="0" smtClean="0">
                <a:latin typeface="Georgia" pitchFamily="18" charset="0"/>
                <a:cs typeface="Arial" pitchFamily="34" charset="0"/>
              </a:rPr>
              <a:t>bewust.’ </a:t>
            </a:r>
            <a:r>
              <a:rPr lang="nl-NL" sz="1100" dirty="0">
                <a:latin typeface="Georgia" pitchFamily="18" charset="0"/>
                <a:cs typeface="Arial" pitchFamily="34" charset="0"/>
              </a:rPr>
              <a:t>De </a:t>
            </a:r>
            <a:r>
              <a:rPr lang="nl-NL" sz="1100" u="sng" dirty="0">
                <a:latin typeface="Georgia" pitchFamily="18" charset="0"/>
                <a:cs typeface="Arial" pitchFamily="34" charset="0"/>
              </a:rPr>
              <a:t>fase</a:t>
            </a:r>
            <a:r>
              <a:rPr lang="nl-NL" sz="1100" dirty="0">
                <a:latin typeface="Georgia" pitchFamily="18" charset="0"/>
                <a:cs typeface="Arial" pitchFamily="34" charset="0"/>
              </a:rPr>
              <a:t> hiertussen is ‘Bewust worden’ (1). Om deze fase succesvol te doorlopen moet in de bijbehorende </a:t>
            </a:r>
            <a:r>
              <a:rPr lang="nl-NL" sz="1100" u="sng" dirty="0">
                <a:latin typeface="Georgia" pitchFamily="18" charset="0"/>
                <a:cs typeface="Arial" pitchFamily="34" charset="0"/>
              </a:rPr>
              <a:t>klantbehoeften </a:t>
            </a:r>
            <a:r>
              <a:rPr lang="nl-NL" sz="1100" dirty="0">
                <a:latin typeface="Georgia" pitchFamily="18" charset="0"/>
                <a:cs typeface="Arial" pitchFamily="34" charset="0"/>
              </a:rPr>
              <a:t>(1A-1E) worden voorzien, waaronder (1D) ‘Het is duidelijk waarom energiebesparing belangrijk is.’ Wanneer de klantbehoeften voldoende vervuld zijn, dan is de klant zich bewust van energiebesparing. Dit is tevens het startpunt van fase 2: ‘Interesse krijgen.’ Hiermee hangen weer andere klantbehoeften samen.</a:t>
            </a:r>
          </a:p>
        </p:txBody>
      </p:sp>
      <p:sp>
        <p:nvSpPr>
          <p:cNvPr id="13" name="Rectangle 12"/>
          <p:cNvSpPr/>
          <p:nvPr/>
        </p:nvSpPr>
        <p:spPr>
          <a:xfrm>
            <a:off x="6045432" y="1369306"/>
            <a:ext cx="5565723" cy="1431502"/>
          </a:xfrm>
          <a:prstGeom prst="rect">
            <a:avLst/>
          </a:prstGeom>
          <a:solidFill>
            <a:srgbClr val="C0C0C0"/>
          </a:solidFill>
          <a:ln w="6350">
            <a:solidFill>
              <a:srgbClr val="000000"/>
            </a:solidFill>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defTabSz="1019175" eaLnBrk="1" fontAlgn="base" latinLnBrk="0" hangingPunct="1">
              <a:lnSpc>
                <a:spcPct val="100000"/>
              </a:lnSpc>
              <a:spcBef>
                <a:spcPts val="0"/>
              </a:spcBef>
              <a:spcAft>
                <a:spcPts val="600"/>
              </a:spcAft>
              <a:buClr>
                <a:srgbClr val="000000"/>
              </a:buClr>
              <a:buSzTx/>
              <a:buFontTx/>
              <a:buNone/>
              <a:tabLst/>
              <a:defRPr/>
            </a:pPr>
            <a:r>
              <a:rPr kumimoji="0" lang="nl-NL" sz="1100" b="1" i="1" u="none" strike="noStrike" kern="0" cap="none" spc="0" normalizeH="0" baseline="0" noProof="0" dirty="0" smtClean="0">
                <a:ln>
                  <a:noFill/>
                </a:ln>
                <a:solidFill>
                  <a:srgbClr val="000000"/>
                </a:solidFill>
                <a:effectLst/>
                <a:uLnTx/>
                <a:uFillTx/>
                <a:latin typeface="Georgia" pitchFamily="18" charset="0"/>
              </a:rPr>
              <a:t>De klantreis is een modelmatige beschrijving van de werkelijkheid</a:t>
            </a:r>
          </a:p>
          <a:p>
            <a:pPr marL="0" marR="0" lvl="0" indent="0" defTabSz="1019175" eaLnBrk="1" fontAlgn="base" latinLnBrk="0" hangingPunct="1">
              <a:lnSpc>
                <a:spcPct val="100000"/>
              </a:lnSpc>
              <a:spcBef>
                <a:spcPts val="0"/>
              </a:spcBef>
              <a:spcAft>
                <a:spcPts val="600"/>
              </a:spcAft>
              <a:buClr>
                <a:srgbClr val="000000"/>
              </a:buClr>
              <a:buSzTx/>
              <a:buFontTx/>
              <a:buNone/>
              <a:tabLst/>
              <a:defRPr/>
            </a:pPr>
            <a:r>
              <a:rPr kumimoji="0" lang="nl-NL" sz="1100" b="0" i="0" u="none" strike="noStrike" kern="0" cap="none" spc="0" normalizeH="0" baseline="0" noProof="0" dirty="0" smtClean="0">
                <a:ln>
                  <a:noFill/>
                </a:ln>
                <a:solidFill>
                  <a:srgbClr val="000000"/>
                </a:solidFill>
                <a:effectLst/>
                <a:uLnTx/>
                <a:uFillTx/>
                <a:latin typeface="Georgia" pitchFamily="18" charset="0"/>
              </a:rPr>
              <a:t>In de praktijk verloopt geen enkele klantreis ‘keurig’ langs alle fases en klantbehoeften. Sommige mensen gaan van bewustwording vrijwel ineens door naar betaling, of blijven juist jarenlang ‘hangen’ in een fase. Ook variëren klantbehoeften per individu. Het model is daarmee een vereenvoudiging van de werkelijkheid.</a:t>
            </a:r>
          </a:p>
        </p:txBody>
      </p:sp>
      <p:pic>
        <p:nvPicPr>
          <p:cNvPr id="14" name="Picture 13"/>
          <p:cNvPicPr>
            <a:picLocks noChangeAspect="1"/>
          </p:cNvPicPr>
          <p:nvPr/>
        </p:nvPicPr>
        <p:blipFill>
          <a:blip r:embed="rId6"/>
          <a:stretch>
            <a:fillRect/>
          </a:stretch>
        </p:blipFill>
        <p:spPr>
          <a:xfrm>
            <a:off x="9865786" y="3338423"/>
            <a:ext cx="1554055" cy="980634"/>
          </a:xfrm>
          <a:prstGeom prst="rect">
            <a:avLst/>
          </a:prstGeom>
        </p:spPr>
      </p:pic>
      <p:pic>
        <p:nvPicPr>
          <p:cNvPr id="15" name="Picture 14"/>
          <p:cNvPicPr>
            <a:picLocks noChangeAspect="1"/>
          </p:cNvPicPr>
          <p:nvPr/>
        </p:nvPicPr>
        <p:blipFill>
          <a:blip r:embed="rId7"/>
          <a:stretch>
            <a:fillRect/>
          </a:stretch>
        </p:blipFill>
        <p:spPr>
          <a:xfrm>
            <a:off x="3645037" y="2570841"/>
            <a:ext cx="2115691" cy="459933"/>
          </a:xfrm>
          <a:prstGeom prst="rect">
            <a:avLst/>
          </a:prstGeom>
        </p:spPr>
      </p:pic>
      <p:pic>
        <p:nvPicPr>
          <p:cNvPr id="16" name="Picture 15"/>
          <p:cNvPicPr>
            <a:picLocks noChangeAspect="1"/>
          </p:cNvPicPr>
          <p:nvPr/>
        </p:nvPicPr>
        <p:blipFill>
          <a:blip r:embed="rId8"/>
          <a:stretch>
            <a:fillRect/>
          </a:stretch>
        </p:blipFill>
        <p:spPr>
          <a:xfrm>
            <a:off x="2863575" y="1742307"/>
            <a:ext cx="3045519" cy="462877"/>
          </a:xfrm>
          <a:prstGeom prst="rect">
            <a:avLst/>
          </a:prstGeom>
        </p:spPr>
      </p:pic>
      <p:pic>
        <p:nvPicPr>
          <p:cNvPr id="17" name="Picture 16"/>
          <p:cNvPicPr>
            <a:picLocks noChangeAspect="1"/>
          </p:cNvPicPr>
          <p:nvPr/>
        </p:nvPicPr>
        <p:blipFill>
          <a:blip r:embed="rId9"/>
          <a:stretch>
            <a:fillRect/>
          </a:stretch>
        </p:blipFill>
        <p:spPr>
          <a:xfrm>
            <a:off x="4537145" y="3621449"/>
            <a:ext cx="1157433" cy="1810344"/>
          </a:xfrm>
          <a:prstGeom prst="rect">
            <a:avLst/>
          </a:prstGeom>
        </p:spPr>
      </p:pic>
      <p:pic>
        <p:nvPicPr>
          <p:cNvPr id="18" name="Picture 17"/>
          <p:cNvPicPr>
            <a:picLocks noChangeAspect="1"/>
          </p:cNvPicPr>
          <p:nvPr/>
        </p:nvPicPr>
        <p:blipFill>
          <a:blip r:embed="rId10"/>
          <a:stretch>
            <a:fillRect/>
          </a:stretch>
        </p:blipFill>
        <p:spPr>
          <a:xfrm>
            <a:off x="9785759" y="4384879"/>
            <a:ext cx="1714108" cy="1342298"/>
          </a:xfrm>
          <a:prstGeom prst="rect">
            <a:avLst/>
          </a:prstGeom>
        </p:spPr>
      </p:pic>
    </p:spTree>
    <p:custDataLst>
      <p:tags r:id="rId1"/>
    </p:custDataLst>
    <p:extLst>
      <p:ext uri="{BB962C8B-B14F-4D97-AF65-F5344CB8AC3E}">
        <p14:creationId xmlns:p14="http://schemas.microsoft.com/office/powerpoint/2010/main" val="30993375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1" name="Chevron 330"/>
          <p:cNvSpPr/>
          <p:nvPr/>
        </p:nvSpPr>
        <p:spPr>
          <a:xfrm>
            <a:off x="6719184" y="1189064"/>
            <a:ext cx="1468862" cy="504000"/>
          </a:xfrm>
          <a:prstGeom prst="chevron">
            <a:avLst/>
          </a:prstGeom>
          <a:solidFill>
            <a:schemeClr val="bg1">
              <a:lumMod val="50000"/>
            </a:schemeClr>
          </a:solidFill>
          <a:ln w="19050" algn="ctr">
            <a:solidFill>
              <a:schemeClr val="bg1"/>
            </a:solidFill>
            <a:miter lim="800000"/>
            <a:headEnd/>
            <a:tailEnd/>
          </a:ln>
        </p:spPr>
        <p:txBody>
          <a:bodyPr lIns="39600" tIns="0" rIns="0" bIns="0" anchor="ctr"/>
          <a:lstStyle/>
          <a:p>
            <a:pPr defTabSz="1018824" fontAlgn="base">
              <a:lnSpc>
                <a:spcPts val="1100"/>
              </a:lnSpc>
              <a:spcBef>
                <a:spcPct val="0"/>
              </a:spcBef>
              <a:spcAft>
                <a:spcPct val="0"/>
              </a:spcAft>
            </a:pPr>
            <a:endParaRPr lang="nl-NL" sz="880" b="1" kern="0" dirty="0">
              <a:solidFill>
                <a:srgbClr val="FFFFFF"/>
              </a:solidFill>
              <a:latin typeface="Georgia"/>
            </a:endParaRPr>
          </a:p>
        </p:txBody>
      </p:sp>
      <p:sp>
        <p:nvSpPr>
          <p:cNvPr id="332" name="Chevron 331"/>
          <p:cNvSpPr/>
          <p:nvPr/>
        </p:nvSpPr>
        <p:spPr>
          <a:xfrm>
            <a:off x="1500494" y="1189064"/>
            <a:ext cx="1350312" cy="504000"/>
          </a:xfrm>
          <a:prstGeom prst="chevron">
            <a:avLst/>
          </a:prstGeom>
          <a:solidFill>
            <a:schemeClr val="bg1">
              <a:lumMod val="50000"/>
            </a:schemeClr>
          </a:solidFill>
          <a:ln w="19050" algn="ctr">
            <a:solidFill>
              <a:schemeClr val="bg1"/>
            </a:solidFill>
            <a:miter lim="800000"/>
            <a:headEnd/>
            <a:tailEnd/>
          </a:ln>
        </p:spPr>
        <p:txBody>
          <a:bodyPr lIns="39600" tIns="0" rIns="0" bIns="0" anchor="ctr"/>
          <a:lstStyle/>
          <a:p>
            <a:pPr defTabSz="1018824" fontAlgn="base">
              <a:lnSpc>
                <a:spcPts val="1100"/>
              </a:lnSpc>
              <a:spcBef>
                <a:spcPct val="0"/>
              </a:spcBef>
              <a:spcAft>
                <a:spcPct val="0"/>
              </a:spcAft>
            </a:pPr>
            <a:endParaRPr lang="nl-NL" sz="880" b="1" kern="0" dirty="0">
              <a:solidFill>
                <a:srgbClr val="FFFFFF"/>
              </a:solidFill>
              <a:latin typeface="Georgia"/>
            </a:endParaRPr>
          </a:p>
        </p:txBody>
      </p:sp>
      <p:sp>
        <p:nvSpPr>
          <p:cNvPr id="333" name="Chevron 332"/>
          <p:cNvSpPr/>
          <p:nvPr/>
        </p:nvSpPr>
        <p:spPr>
          <a:xfrm>
            <a:off x="2559964" y="1189064"/>
            <a:ext cx="1296000" cy="504000"/>
          </a:xfrm>
          <a:prstGeom prst="chevron">
            <a:avLst/>
          </a:prstGeom>
          <a:solidFill>
            <a:schemeClr val="bg1">
              <a:lumMod val="50000"/>
            </a:schemeClr>
          </a:solidFill>
          <a:ln w="19050" algn="ctr">
            <a:solidFill>
              <a:schemeClr val="bg1"/>
            </a:solidFill>
            <a:miter lim="800000"/>
            <a:headEnd/>
            <a:tailEnd/>
          </a:ln>
        </p:spPr>
        <p:txBody>
          <a:bodyPr lIns="39600" tIns="0" rIns="0" bIns="0" anchor="ctr"/>
          <a:lstStyle/>
          <a:p>
            <a:pPr defTabSz="1018824" fontAlgn="base">
              <a:lnSpc>
                <a:spcPts val="1100"/>
              </a:lnSpc>
              <a:spcBef>
                <a:spcPct val="0"/>
              </a:spcBef>
              <a:spcAft>
                <a:spcPct val="0"/>
              </a:spcAft>
            </a:pPr>
            <a:endParaRPr lang="nl-NL" sz="880" b="1" kern="0" dirty="0">
              <a:solidFill>
                <a:srgbClr val="FFFFFF"/>
              </a:solidFill>
              <a:latin typeface="Georgia"/>
            </a:endParaRPr>
          </a:p>
        </p:txBody>
      </p:sp>
      <p:sp>
        <p:nvSpPr>
          <p:cNvPr id="334" name="Chevron 333"/>
          <p:cNvSpPr/>
          <p:nvPr/>
        </p:nvSpPr>
        <p:spPr>
          <a:xfrm>
            <a:off x="3560954" y="1189064"/>
            <a:ext cx="1332000" cy="504000"/>
          </a:xfrm>
          <a:prstGeom prst="chevron">
            <a:avLst/>
          </a:prstGeom>
          <a:solidFill>
            <a:schemeClr val="bg1">
              <a:lumMod val="50000"/>
            </a:schemeClr>
          </a:solidFill>
          <a:ln w="19050" algn="ctr">
            <a:solidFill>
              <a:schemeClr val="bg1"/>
            </a:solidFill>
            <a:miter lim="800000"/>
            <a:headEnd/>
            <a:tailEnd/>
          </a:ln>
        </p:spPr>
        <p:txBody>
          <a:bodyPr lIns="39600" tIns="0" rIns="0" bIns="0" anchor="ctr"/>
          <a:lstStyle/>
          <a:p>
            <a:pPr defTabSz="1018824" fontAlgn="base">
              <a:lnSpc>
                <a:spcPts val="1100"/>
              </a:lnSpc>
              <a:spcBef>
                <a:spcPct val="0"/>
              </a:spcBef>
              <a:spcAft>
                <a:spcPct val="0"/>
              </a:spcAft>
            </a:pPr>
            <a:endParaRPr lang="nl-NL" sz="880" b="1" kern="0" dirty="0">
              <a:solidFill>
                <a:srgbClr val="FFFFFF"/>
              </a:solidFill>
              <a:latin typeface="Georgia"/>
            </a:endParaRPr>
          </a:p>
        </p:txBody>
      </p:sp>
      <p:sp>
        <p:nvSpPr>
          <p:cNvPr id="335" name="Chevron 334"/>
          <p:cNvSpPr/>
          <p:nvPr/>
        </p:nvSpPr>
        <p:spPr>
          <a:xfrm>
            <a:off x="4604808" y="1189064"/>
            <a:ext cx="1332000" cy="504000"/>
          </a:xfrm>
          <a:prstGeom prst="chevron">
            <a:avLst/>
          </a:prstGeom>
          <a:solidFill>
            <a:schemeClr val="bg1">
              <a:lumMod val="50000"/>
            </a:schemeClr>
          </a:solidFill>
          <a:ln w="19050" algn="ctr">
            <a:solidFill>
              <a:schemeClr val="bg1"/>
            </a:solidFill>
            <a:miter lim="800000"/>
            <a:headEnd/>
            <a:tailEnd/>
          </a:ln>
        </p:spPr>
        <p:txBody>
          <a:bodyPr lIns="39600" tIns="0" rIns="0" bIns="0" anchor="ctr"/>
          <a:lstStyle/>
          <a:p>
            <a:pPr defTabSz="1018824" fontAlgn="base">
              <a:lnSpc>
                <a:spcPts val="1100"/>
              </a:lnSpc>
              <a:spcBef>
                <a:spcPct val="0"/>
              </a:spcBef>
              <a:spcAft>
                <a:spcPct val="0"/>
              </a:spcAft>
            </a:pPr>
            <a:endParaRPr lang="nl-NL" sz="880" b="1" kern="0" dirty="0">
              <a:solidFill>
                <a:srgbClr val="FFFFFF"/>
              </a:solidFill>
              <a:latin typeface="Georgia"/>
            </a:endParaRPr>
          </a:p>
        </p:txBody>
      </p:sp>
      <p:sp>
        <p:nvSpPr>
          <p:cNvPr id="336" name="Chevron 335"/>
          <p:cNvSpPr/>
          <p:nvPr/>
        </p:nvSpPr>
        <p:spPr>
          <a:xfrm>
            <a:off x="5646254" y="1189064"/>
            <a:ext cx="1368000" cy="504000"/>
          </a:xfrm>
          <a:prstGeom prst="chevron">
            <a:avLst/>
          </a:prstGeom>
          <a:solidFill>
            <a:schemeClr val="bg1">
              <a:lumMod val="50000"/>
            </a:schemeClr>
          </a:solidFill>
          <a:ln w="19050" algn="ctr">
            <a:solidFill>
              <a:schemeClr val="bg1"/>
            </a:solidFill>
            <a:miter lim="800000"/>
            <a:headEnd/>
            <a:tailEnd/>
          </a:ln>
        </p:spPr>
        <p:txBody>
          <a:bodyPr lIns="39600" tIns="0" rIns="0" bIns="0" anchor="ctr"/>
          <a:lstStyle/>
          <a:p>
            <a:pPr defTabSz="1018824" fontAlgn="base">
              <a:lnSpc>
                <a:spcPts val="1100"/>
              </a:lnSpc>
              <a:spcBef>
                <a:spcPct val="0"/>
              </a:spcBef>
              <a:spcAft>
                <a:spcPct val="0"/>
              </a:spcAft>
            </a:pPr>
            <a:endParaRPr lang="nl-NL" sz="880" b="1" kern="0" dirty="0">
              <a:solidFill>
                <a:srgbClr val="FFFFFF"/>
              </a:solidFill>
              <a:latin typeface="Georgia"/>
            </a:endParaRPr>
          </a:p>
        </p:txBody>
      </p:sp>
      <p:sp>
        <p:nvSpPr>
          <p:cNvPr id="338" name="Chevron 337"/>
          <p:cNvSpPr/>
          <p:nvPr/>
        </p:nvSpPr>
        <p:spPr>
          <a:xfrm>
            <a:off x="7935386" y="1189064"/>
            <a:ext cx="1207827" cy="504000"/>
          </a:xfrm>
          <a:prstGeom prst="chevron">
            <a:avLst/>
          </a:prstGeom>
          <a:solidFill>
            <a:schemeClr val="bg1">
              <a:lumMod val="50000"/>
            </a:schemeClr>
          </a:solidFill>
          <a:ln w="19050" algn="ctr">
            <a:solidFill>
              <a:schemeClr val="bg1"/>
            </a:solidFill>
            <a:miter lim="800000"/>
            <a:headEnd/>
            <a:tailEnd/>
          </a:ln>
        </p:spPr>
        <p:txBody>
          <a:bodyPr lIns="39600" tIns="0" rIns="0" bIns="0" anchor="ctr"/>
          <a:lstStyle/>
          <a:p>
            <a:pPr defTabSz="1018824" fontAlgn="base">
              <a:lnSpc>
                <a:spcPts val="1100"/>
              </a:lnSpc>
              <a:spcBef>
                <a:spcPct val="0"/>
              </a:spcBef>
              <a:spcAft>
                <a:spcPct val="0"/>
              </a:spcAft>
            </a:pPr>
            <a:endParaRPr lang="nl-NL" sz="880" b="1" kern="0" dirty="0">
              <a:solidFill>
                <a:srgbClr val="FFFFFF"/>
              </a:solidFill>
              <a:latin typeface="Georgia"/>
            </a:endParaRPr>
          </a:p>
        </p:txBody>
      </p:sp>
      <p:sp>
        <p:nvSpPr>
          <p:cNvPr id="339" name="Chevron 338"/>
          <p:cNvSpPr/>
          <p:nvPr/>
        </p:nvSpPr>
        <p:spPr>
          <a:xfrm>
            <a:off x="8855290" y="1189064"/>
            <a:ext cx="1332000" cy="504000"/>
          </a:xfrm>
          <a:prstGeom prst="chevron">
            <a:avLst/>
          </a:prstGeom>
          <a:solidFill>
            <a:schemeClr val="bg1">
              <a:lumMod val="50000"/>
            </a:schemeClr>
          </a:solidFill>
          <a:ln w="19050" algn="ctr">
            <a:solidFill>
              <a:schemeClr val="bg1"/>
            </a:solidFill>
            <a:miter lim="800000"/>
            <a:headEnd/>
            <a:tailEnd/>
          </a:ln>
        </p:spPr>
        <p:txBody>
          <a:bodyPr lIns="39600" tIns="0" rIns="0" bIns="0" anchor="ctr"/>
          <a:lstStyle/>
          <a:p>
            <a:pPr defTabSz="1018824" fontAlgn="base">
              <a:lnSpc>
                <a:spcPts val="1100"/>
              </a:lnSpc>
              <a:spcBef>
                <a:spcPct val="0"/>
              </a:spcBef>
              <a:spcAft>
                <a:spcPct val="0"/>
              </a:spcAft>
            </a:pPr>
            <a:endParaRPr lang="nl-NL" sz="880" b="1" kern="0" dirty="0">
              <a:solidFill>
                <a:srgbClr val="FFFFFF"/>
              </a:solidFill>
              <a:latin typeface="Georgia"/>
            </a:endParaRPr>
          </a:p>
        </p:txBody>
      </p:sp>
      <p:sp>
        <p:nvSpPr>
          <p:cNvPr id="341" name="Chevron 340"/>
          <p:cNvSpPr/>
          <p:nvPr/>
        </p:nvSpPr>
        <p:spPr>
          <a:xfrm>
            <a:off x="9894863" y="1189064"/>
            <a:ext cx="1332000" cy="504000"/>
          </a:xfrm>
          <a:prstGeom prst="chevron">
            <a:avLst/>
          </a:prstGeom>
          <a:solidFill>
            <a:schemeClr val="bg1">
              <a:lumMod val="50000"/>
            </a:schemeClr>
          </a:solidFill>
          <a:ln w="19050" algn="ctr">
            <a:solidFill>
              <a:schemeClr val="bg1"/>
            </a:solidFill>
            <a:miter lim="800000"/>
            <a:headEnd/>
            <a:tailEnd/>
          </a:ln>
        </p:spPr>
        <p:txBody>
          <a:bodyPr lIns="39600" tIns="0" rIns="0" bIns="0" anchor="ctr"/>
          <a:lstStyle/>
          <a:p>
            <a:pPr defTabSz="1018824" fontAlgn="base">
              <a:lnSpc>
                <a:spcPts val="1100"/>
              </a:lnSpc>
              <a:spcBef>
                <a:spcPct val="0"/>
              </a:spcBef>
              <a:spcAft>
                <a:spcPct val="0"/>
              </a:spcAft>
            </a:pPr>
            <a:endParaRPr lang="nl-NL" sz="880" b="1" kern="0" dirty="0">
              <a:solidFill>
                <a:srgbClr val="FFFFFF"/>
              </a:solidFill>
              <a:latin typeface="Georgia"/>
            </a:endParaRPr>
          </a:p>
        </p:txBody>
      </p:sp>
      <p:sp>
        <p:nvSpPr>
          <p:cNvPr id="343" name="Pentagon 342"/>
          <p:cNvSpPr/>
          <p:nvPr/>
        </p:nvSpPr>
        <p:spPr>
          <a:xfrm>
            <a:off x="569149" y="1189064"/>
            <a:ext cx="1219411" cy="504000"/>
          </a:xfrm>
          <a:prstGeom prst="homePlate">
            <a:avLst/>
          </a:prstGeom>
          <a:solidFill>
            <a:schemeClr val="bg1">
              <a:lumMod val="50000"/>
            </a:schemeClr>
          </a:solidFill>
          <a:ln w="19050" algn="ctr">
            <a:solidFill>
              <a:schemeClr val="bg1"/>
            </a:solidFill>
            <a:miter lim="800000"/>
            <a:headEnd/>
            <a:tailEnd/>
          </a:ln>
        </p:spPr>
        <p:txBody>
          <a:bodyPr lIns="39600" tIns="0" rIns="0" bIns="0" anchor="ctr"/>
          <a:lstStyle/>
          <a:p>
            <a:pPr defTabSz="1018824" fontAlgn="base">
              <a:lnSpc>
                <a:spcPts val="1100"/>
              </a:lnSpc>
              <a:spcBef>
                <a:spcPct val="0"/>
              </a:spcBef>
              <a:spcAft>
                <a:spcPct val="0"/>
              </a:spcAft>
            </a:pPr>
            <a:endParaRPr lang="nl-NL" sz="880" b="1" kern="0" dirty="0">
              <a:solidFill>
                <a:srgbClr val="FFFFFF"/>
              </a:solidFill>
              <a:latin typeface="Georgia"/>
            </a:endParaRPr>
          </a:p>
        </p:txBody>
      </p:sp>
      <p:sp>
        <p:nvSpPr>
          <p:cNvPr id="4" name="U-Turn Arrow 3"/>
          <p:cNvSpPr/>
          <p:nvPr/>
        </p:nvSpPr>
        <p:spPr>
          <a:xfrm flipH="1">
            <a:off x="3701265" y="556050"/>
            <a:ext cx="8263625" cy="879065"/>
          </a:xfrm>
          <a:prstGeom prst="uturnArrow">
            <a:avLst>
              <a:gd name="adj1" fmla="val 13774"/>
              <a:gd name="adj2" fmla="val 25000"/>
              <a:gd name="adj3" fmla="val 25000"/>
              <a:gd name="adj4" fmla="val 43750"/>
              <a:gd name="adj5" fmla="val 75000"/>
            </a:avLst>
          </a:prstGeom>
          <a:solidFill>
            <a:schemeClr val="bg1">
              <a:lumMod val="50000"/>
            </a:schemeClr>
          </a:solidFill>
          <a:ln w="19050" algn="ctr">
            <a:solidFill>
              <a:schemeClr val="bg1"/>
            </a:solidFill>
            <a:miter lim="800000"/>
            <a:headEnd/>
            <a:tailEnd/>
          </a:ln>
        </p:spPr>
        <p:txBody>
          <a:bodyPr lIns="39600" tIns="0" rIns="0" bIns="0" anchor="ctr"/>
          <a:lstStyle/>
          <a:p>
            <a:pPr defTabSz="1018824" fontAlgn="base">
              <a:lnSpc>
                <a:spcPts val="1100"/>
              </a:lnSpc>
              <a:spcBef>
                <a:spcPct val="0"/>
              </a:spcBef>
              <a:spcAft>
                <a:spcPct val="0"/>
              </a:spcAft>
            </a:pPr>
            <a:endParaRPr lang="nl-NL" sz="880" b="1" kern="0" dirty="0">
              <a:solidFill>
                <a:srgbClr val="FFFFFF"/>
              </a:solidFill>
              <a:latin typeface="Georgia"/>
            </a:endParaRPr>
          </a:p>
        </p:txBody>
      </p:sp>
      <p:sp>
        <p:nvSpPr>
          <p:cNvPr id="174" name="TextBox 173"/>
          <p:cNvSpPr txBox="1"/>
          <p:nvPr/>
        </p:nvSpPr>
        <p:spPr>
          <a:xfrm>
            <a:off x="4650155" y="2512400"/>
            <a:ext cx="907200" cy="359517"/>
          </a:xfrm>
          <a:prstGeom prst="rect">
            <a:avLst/>
          </a:prstGeom>
          <a:solidFill>
            <a:schemeClr val="bg1">
              <a:lumMod val="95000"/>
            </a:schemeClr>
          </a:solidFill>
          <a:ln w="12700" cap="flat" cmpd="sng" algn="ctr">
            <a:solidFill>
              <a:schemeClr val="bg1">
                <a:lumMod val="85000"/>
              </a:schemeClr>
            </a:solidFill>
            <a:prstDash val="solid"/>
          </a:ln>
          <a:effectLst/>
        </p:spPr>
        <p:txBody>
          <a:bodyPr lIns="36000" tIns="36000" rIns="36000" bIns="36000" rtlCol="0" anchor="ctr">
            <a:noAutofit/>
          </a:bodyPr>
          <a:lstStyle>
            <a:defPPr>
              <a:defRPr lang="en-US"/>
            </a:defPPr>
            <a:lvl1pPr marR="0" lvl="0" indent="0" defTabSz="1018824" fontAlgn="auto">
              <a:lnSpc>
                <a:spcPct val="100000"/>
              </a:lnSpc>
              <a:spcBef>
                <a:spcPts val="0"/>
              </a:spcBef>
              <a:spcAft>
                <a:spcPts val="0"/>
              </a:spcAft>
              <a:buClrTx/>
              <a:buSzTx/>
              <a:buFontTx/>
              <a:buNone/>
              <a:tabLst/>
              <a:defRPr kumimoji="0" sz="700" b="0" i="0" u="none" strike="noStrike" kern="0" cap="none" spc="0" normalizeH="0" baseline="0">
                <a:ln>
                  <a:noFill/>
                </a:ln>
                <a:solidFill>
                  <a:srgbClr val="FFFFFF"/>
                </a:solidFill>
                <a:effectLst/>
                <a:uLnTx/>
                <a:uFillTx/>
                <a:latin typeface="Georgia"/>
              </a:defRPr>
            </a:lvl1pPr>
          </a:lstStyle>
          <a:p>
            <a:r>
              <a:rPr lang="nl-NL" dirty="0" smtClean="0">
                <a:solidFill>
                  <a:schemeClr val="tx1"/>
                </a:solidFill>
              </a:rPr>
              <a:t>5D. Ik beschik over een betrouwbare prijsindicatie </a:t>
            </a:r>
            <a:endParaRPr lang="nl-NL" dirty="0">
              <a:solidFill>
                <a:schemeClr val="tx1"/>
              </a:solidFill>
            </a:endParaRPr>
          </a:p>
        </p:txBody>
      </p:sp>
      <p:sp>
        <p:nvSpPr>
          <p:cNvPr id="178" name="TextBox 177"/>
          <p:cNvSpPr txBox="1"/>
          <p:nvPr/>
        </p:nvSpPr>
        <p:spPr>
          <a:xfrm>
            <a:off x="1520328" y="6264845"/>
            <a:ext cx="2011421" cy="251795"/>
          </a:xfrm>
          <a:prstGeom prst="rect">
            <a:avLst/>
          </a:prstGeom>
          <a:solidFill>
            <a:schemeClr val="bg1">
              <a:lumMod val="95000"/>
            </a:schemeClr>
          </a:solidFill>
          <a:ln w="12700" cap="flat" cmpd="sng" algn="ctr">
            <a:solidFill>
              <a:schemeClr val="bg1">
                <a:lumMod val="85000"/>
              </a:schemeClr>
            </a:solidFill>
            <a:prstDash val="solid"/>
          </a:ln>
          <a:effectLst/>
        </p:spPr>
        <p:txBody>
          <a:bodyPr wrap="square" lIns="36000" tIns="36000" rIns="36000" bIns="36000" rtlCol="0" anchor="ctr">
            <a:noAutofit/>
          </a:bodyPr>
          <a:lstStyle>
            <a:defPPr>
              <a:defRPr lang="en-US"/>
            </a:defPPr>
            <a:lvl1pPr marR="0" lvl="0" indent="0" defTabSz="1018824" fontAlgn="auto">
              <a:lnSpc>
                <a:spcPct val="100000"/>
              </a:lnSpc>
              <a:spcBef>
                <a:spcPts val="0"/>
              </a:spcBef>
              <a:spcAft>
                <a:spcPts val="0"/>
              </a:spcAft>
              <a:buClrTx/>
              <a:buSzTx/>
              <a:buFontTx/>
              <a:buNone/>
              <a:tabLst/>
              <a:defRPr kumimoji="0" sz="700" b="0" i="0" u="none" strike="noStrike" kern="0" cap="none" spc="0" normalizeH="0" baseline="0">
                <a:ln>
                  <a:noFill/>
                </a:ln>
                <a:solidFill>
                  <a:srgbClr val="FFFFFF"/>
                </a:solidFill>
                <a:effectLst/>
                <a:uLnTx/>
                <a:uFillTx/>
                <a:latin typeface="Georgia"/>
              </a:defRPr>
            </a:lvl1pPr>
          </a:lstStyle>
          <a:p>
            <a:r>
              <a:rPr lang="nl-NL" dirty="0" smtClean="0">
                <a:solidFill>
                  <a:schemeClr val="tx1"/>
                </a:solidFill>
              </a:rPr>
              <a:t>2I-3E. </a:t>
            </a:r>
            <a:r>
              <a:rPr lang="nl-NL" dirty="0">
                <a:solidFill>
                  <a:schemeClr val="tx1"/>
                </a:solidFill>
              </a:rPr>
              <a:t>Ik krijg de tijd die ik nodig heb om erover na te denken</a:t>
            </a:r>
          </a:p>
        </p:txBody>
      </p:sp>
      <p:sp>
        <p:nvSpPr>
          <p:cNvPr id="179" name="TextBox 178"/>
          <p:cNvSpPr txBox="1"/>
          <p:nvPr/>
        </p:nvSpPr>
        <p:spPr>
          <a:xfrm>
            <a:off x="3595115" y="2210726"/>
            <a:ext cx="1967153" cy="251795"/>
          </a:xfrm>
          <a:prstGeom prst="rect">
            <a:avLst/>
          </a:prstGeom>
          <a:solidFill>
            <a:schemeClr val="bg1">
              <a:lumMod val="95000"/>
            </a:schemeClr>
          </a:solidFill>
          <a:ln w="12700" cap="flat" cmpd="sng" algn="ctr">
            <a:solidFill>
              <a:schemeClr val="bg1">
                <a:lumMod val="85000"/>
              </a:schemeClr>
            </a:solidFill>
            <a:prstDash val="solid"/>
          </a:ln>
          <a:effectLst/>
        </p:spPr>
        <p:txBody>
          <a:bodyPr lIns="36000" tIns="36000" rIns="36000" bIns="36000" rtlCol="0" anchor="ctr">
            <a:noAutofit/>
          </a:bodyPr>
          <a:lstStyle>
            <a:defPPr>
              <a:defRPr lang="en-US"/>
            </a:defPPr>
            <a:lvl1pPr marR="0" lvl="0" indent="0" defTabSz="1018824" fontAlgn="auto">
              <a:lnSpc>
                <a:spcPct val="100000"/>
              </a:lnSpc>
              <a:spcBef>
                <a:spcPts val="0"/>
              </a:spcBef>
              <a:spcAft>
                <a:spcPts val="0"/>
              </a:spcAft>
              <a:buClrTx/>
              <a:buSzTx/>
              <a:buFontTx/>
              <a:buNone/>
              <a:tabLst/>
              <a:defRPr kumimoji="0" sz="700" b="0" i="0" u="none" strike="noStrike" kern="0" cap="none" spc="0" normalizeH="0" baseline="0">
                <a:ln>
                  <a:noFill/>
                </a:ln>
                <a:solidFill>
                  <a:schemeClr val="bg1"/>
                </a:solidFill>
                <a:effectLst/>
                <a:uLnTx/>
                <a:uFillTx/>
                <a:latin typeface="Georgia"/>
              </a:defRPr>
            </a:lvl1pPr>
          </a:lstStyle>
          <a:p>
            <a:r>
              <a:rPr lang="nl-NL" dirty="0" smtClean="0">
                <a:solidFill>
                  <a:schemeClr val="tx1"/>
                </a:solidFill>
              </a:rPr>
              <a:t>4C-5C. </a:t>
            </a:r>
            <a:r>
              <a:rPr lang="nl-NL" dirty="0">
                <a:solidFill>
                  <a:schemeClr val="tx1"/>
                </a:solidFill>
              </a:rPr>
              <a:t>Ik weet dat ik de maatregel(en) kan betalen/financieren	</a:t>
            </a:r>
          </a:p>
        </p:txBody>
      </p:sp>
      <p:sp>
        <p:nvSpPr>
          <p:cNvPr id="180" name="TextBox 179"/>
          <p:cNvSpPr txBox="1"/>
          <p:nvPr/>
        </p:nvSpPr>
        <p:spPr>
          <a:xfrm>
            <a:off x="569148" y="3576751"/>
            <a:ext cx="888329" cy="898126"/>
          </a:xfrm>
          <a:prstGeom prst="rect">
            <a:avLst/>
          </a:prstGeom>
          <a:solidFill>
            <a:schemeClr val="bg1">
              <a:lumMod val="95000"/>
            </a:schemeClr>
          </a:solidFill>
          <a:ln w="12700" cap="flat" cmpd="sng" algn="ctr">
            <a:solidFill>
              <a:schemeClr val="bg1">
                <a:lumMod val="85000"/>
              </a:schemeClr>
            </a:solidFill>
            <a:prstDash val="solid"/>
          </a:ln>
          <a:effectLst/>
        </p:spPr>
        <p:txBody>
          <a:bodyPr lIns="36000" tIns="36000" rIns="36000" bIns="36000" rtlCol="0" anchor="ctr">
            <a:noAutofit/>
          </a:bodyPr>
          <a:lstStyle>
            <a:defPPr>
              <a:defRPr lang="en-US"/>
            </a:defPPr>
            <a:lvl1pPr marR="0" lvl="0" indent="0" defTabSz="1018824" fontAlgn="auto">
              <a:lnSpc>
                <a:spcPct val="100000"/>
              </a:lnSpc>
              <a:spcBef>
                <a:spcPts val="0"/>
              </a:spcBef>
              <a:spcAft>
                <a:spcPts val="0"/>
              </a:spcAft>
              <a:buClrTx/>
              <a:buSzTx/>
              <a:buFontTx/>
              <a:buNone/>
              <a:tabLst/>
              <a:defRPr kumimoji="0" sz="700" b="0" i="0" u="none" strike="noStrike" kern="0" cap="none" spc="0" normalizeH="0" baseline="0">
                <a:ln>
                  <a:noFill/>
                </a:ln>
                <a:solidFill>
                  <a:srgbClr val="FFFFFF"/>
                </a:solidFill>
                <a:effectLst/>
                <a:uLnTx/>
                <a:uFillTx/>
                <a:latin typeface="Georgia"/>
              </a:defRPr>
            </a:lvl1pPr>
          </a:lstStyle>
          <a:p>
            <a:r>
              <a:rPr lang="nl-NL" dirty="0">
                <a:solidFill>
                  <a:schemeClr val="tx1"/>
                </a:solidFill>
              </a:rPr>
              <a:t>1E. Ik krijg vertrouwen in de beloften die gedaan worden in het kader van </a:t>
            </a:r>
            <a:r>
              <a:rPr lang="nl-NL" dirty="0" smtClean="0">
                <a:solidFill>
                  <a:schemeClr val="tx1"/>
                </a:solidFill>
              </a:rPr>
              <a:t>energiebesparing </a:t>
            </a:r>
            <a:r>
              <a:rPr lang="nl-NL" dirty="0">
                <a:solidFill>
                  <a:schemeClr val="tx1"/>
                </a:solidFill>
              </a:rPr>
              <a:t>(rendement, milieu, comfort)</a:t>
            </a:r>
          </a:p>
        </p:txBody>
      </p:sp>
      <p:sp>
        <p:nvSpPr>
          <p:cNvPr id="126" name="TextBox 125"/>
          <p:cNvSpPr txBox="1"/>
          <p:nvPr/>
        </p:nvSpPr>
        <p:spPr>
          <a:xfrm>
            <a:off x="569148" y="3052674"/>
            <a:ext cx="888329" cy="467239"/>
          </a:xfrm>
          <a:prstGeom prst="rect">
            <a:avLst/>
          </a:prstGeom>
          <a:solidFill>
            <a:schemeClr val="bg1">
              <a:lumMod val="95000"/>
            </a:schemeClr>
          </a:solidFill>
          <a:ln w="12700" cap="flat" cmpd="sng" algn="ctr">
            <a:solidFill>
              <a:schemeClr val="bg1">
                <a:lumMod val="85000"/>
              </a:schemeClr>
            </a:solidFill>
            <a:prstDash val="solid"/>
          </a:ln>
          <a:effectLst/>
        </p:spPr>
        <p:txBody>
          <a:bodyPr lIns="36000" tIns="36000" rIns="36000" bIns="36000" rtlCol="0" anchor="ctr">
            <a:noAutofit/>
          </a:bodyPr>
          <a:lstStyle>
            <a:defPPr>
              <a:defRPr lang="en-US"/>
            </a:defPPr>
            <a:lvl1pPr marR="0" lvl="0" indent="0" algn="ctr" defTabSz="1018824" fontAlgn="auto">
              <a:lnSpc>
                <a:spcPct val="100000"/>
              </a:lnSpc>
              <a:spcBef>
                <a:spcPts val="0"/>
              </a:spcBef>
              <a:spcAft>
                <a:spcPts val="0"/>
              </a:spcAft>
              <a:buClrTx/>
              <a:buSzTx/>
              <a:buFontTx/>
              <a:buNone/>
              <a:tabLst/>
              <a:defRPr kumimoji="0" sz="880" b="0" i="0" u="none" strike="noStrike" kern="0" cap="none" spc="0" normalizeH="0" baseline="0">
                <a:ln>
                  <a:noFill/>
                </a:ln>
                <a:solidFill>
                  <a:srgbClr val="000000">
                    <a:lumMod val="75000"/>
                    <a:lumOff val="25000"/>
                  </a:srgbClr>
                </a:solidFill>
                <a:effectLst/>
                <a:uLnTx/>
                <a:uFillTx/>
                <a:latin typeface="Georgia"/>
              </a:defRPr>
            </a:lvl1pPr>
          </a:lstStyle>
          <a:p>
            <a:pPr algn="l"/>
            <a:r>
              <a:rPr lang="nl-NL" sz="700" dirty="0" smtClean="0">
                <a:solidFill>
                  <a:schemeClr val="tx1"/>
                </a:solidFill>
              </a:rPr>
              <a:t>1D. Het is duidelijk waarom energiebesparing belangrijk is</a:t>
            </a:r>
            <a:endParaRPr lang="nl-NL" sz="700" dirty="0">
              <a:solidFill>
                <a:schemeClr val="tx1"/>
              </a:solidFill>
            </a:endParaRPr>
          </a:p>
        </p:txBody>
      </p:sp>
      <p:sp>
        <p:nvSpPr>
          <p:cNvPr id="175" name="TextBox 174"/>
          <p:cNvSpPr txBox="1"/>
          <p:nvPr/>
        </p:nvSpPr>
        <p:spPr>
          <a:xfrm>
            <a:off x="4650156" y="2925130"/>
            <a:ext cx="907200" cy="359517"/>
          </a:xfrm>
          <a:prstGeom prst="rect">
            <a:avLst/>
          </a:prstGeom>
          <a:solidFill>
            <a:schemeClr val="bg1">
              <a:lumMod val="95000"/>
            </a:schemeClr>
          </a:solidFill>
          <a:ln w="12700" cap="flat" cmpd="sng" algn="ctr">
            <a:solidFill>
              <a:schemeClr val="bg1">
                <a:lumMod val="85000"/>
              </a:schemeClr>
            </a:solidFill>
            <a:prstDash val="solid"/>
          </a:ln>
          <a:effectLst/>
        </p:spPr>
        <p:txBody>
          <a:bodyPr lIns="36000" tIns="36000" rIns="36000" bIns="36000" rtlCol="0" anchor="ctr">
            <a:noAutofit/>
          </a:bodyPr>
          <a:lstStyle>
            <a:defPPr>
              <a:defRPr lang="en-US"/>
            </a:defPPr>
            <a:lvl1pPr marR="0" lvl="0" indent="0" algn="ctr" defTabSz="1018824" fontAlgn="auto">
              <a:lnSpc>
                <a:spcPct val="100000"/>
              </a:lnSpc>
              <a:spcBef>
                <a:spcPts val="0"/>
              </a:spcBef>
              <a:spcAft>
                <a:spcPts val="0"/>
              </a:spcAft>
              <a:buClrTx/>
              <a:buSzTx/>
              <a:buFontTx/>
              <a:buNone/>
              <a:tabLst/>
              <a:defRPr kumimoji="0" sz="880" b="0" i="0" u="none" strike="noStrike" kern="0" cap="none" spc="0" normalizeH="0" baseline="0">
                <a:ln>
                  <a:noFill/>
                </a:ln>
                <a:solidFill>
                  <a:srgbClr val="000000">
                    <a:lumMod val="75000"/>
                    <a:lumOff val="25000"/>
                  </a:srgbClr>
                </a:solidFill>
                <a:effectLst/>
                <a:uLnTx/>
                <a:uFillTx/>
                <a:latin typeface="Georgia"/>
              </a:defRPr>
            </a:lvl1pPr>
          </a:lstStyle>
          <a:p>
            <a:pPr algn="l"/>
            <a:r>
              <a:rPr lang="nl-NL" sz="700" dirty="0" smtClean="0">
                <a:solidFill>
                  <a:schemeClr val="tx1"/>
                </a:solidFill>
              </a:rPr>
              <a:t>5E. Ik heb inzicht in hoeverre ik dit zelf kan betalen</a:t>
            </a:r>
            <a:endParaRPr lang="nl-NL" sz="700" dirty="0">
              <a:solidFill>
                <a:schemeClr val="tx1"/>
              </a:solidFill>
            </a:endParaRPr>
          </a:p>
        </p:txBody>
      </p:sp>
      <p:sp>
        <p:nvSpPr>
          <p:cNvPr id="182" name="TextBox 181"/>
          <p:cNvSpPr txBox="1"/>
          <p:nvPr/>
        </p:nvSpPr>
        <p:spPr>
          <a:xfrm>
            <a:off x="3595115" y="1721292"/>
            <a:ext cx="8193864" cy="144073"/>
          </a:xfrm>
          <a:prstGeom prst="rect">
            <a:avLst/>
          </a:prstGeom>
          <a:solidFill>
            <a:schemeClr val="bg1">
              <a:lumMod val="95000"/>
            </a:schemeClr>
          </a:solidFill>
          <a:ln w="12700" cap="flat" cmpd="sng" algn="ctr">
            <a:solidFill>
              <a:schemeClr val="bg1">
                <a:lumMod val="85000"/>
              </a:schemeClr>
            </a:solidFill>
            <a:prstDash val="solid"/>
          </a:ln>
          <a:effectLst/>
        </p:spPr>
        <p:txBody>
          <a:bodyPr lIns="36000" tIns="36000" rIns="36000" bIns="36000" rtlCol="0" anchor="ctr">
            <a:noAutofit/>
          </a:bodyPr>
          <a:lstStyle>
            <a:defPPr>
              <a:defRPr lang="en-US"/>
            </a:defPPr>
            <a:lvl1pPr marR="0" lvl="0" indent="0" algn="ctr" defTabSz="1018824" fontAlgn="auto">
              <a:lnSpc>
                <a:spcPct val="100000"/>
              </a:lnSpc>
              <a:spcBef>
                <a:spcPts val="0"/>
              </a:spcBef>
              <a:spcAft>
                <a:spcPts val="0"/>
              </a:spcAft>
              <a:buClrTx/>
              <a:buSzTx/>
              <a:buFontTx/>
              <a:buNone/>
              <a:tabLst/>
              <a:defRPr kumimoji="0" sz="880" b="0" i="0" u="none" strike="noStrike" kern="0" cap="none" spc="0" normalizeH="0" baseline="0">
                <a:ln>
                  <a:noFill/>
                </a:ln>
                <a:solidFill>
                  <a:srgbClr val="000000">
                    <a:lumMod val="75000"/>
                    <a:lumOff val="25000"/>
                  </a:srgbClr>
                </a:solidFill>
                <a:effectLst/>
                <a:uLnTx/>
                <a:uFillTx/>
                <a:latin typeface="Georgia"/>
              </a:defRPr>
            </a:lvl1pPr>
          </a:lstStyle>
          <a:p>
            <a:pPr algn="l"/>
            <a:r>
              <a:rPr lang="nl-NL" sz="700" dirty="0" smtClean="0">
                <a:solidFill>
                  <a:schemeClr val="tx1"/>
                </a:solidFill>
              </a:rPr>
              <a:t>4A-11A. Ik heb de beschikking over een onafhankelijke contactpersoon / professioneel adviseur (digitaal) die mij van begin tot eind in het proces ontzorgt </a:t>
            </a:r>
            <a:endParaRPr lang="nl-NL" sz="700" dirty="0">
              <a:solidFill>
                <a:schemeClr val="tx1"/>
              </a:solidFill>
            </a:endParaRPr>
          </a:p>
        </p:txBody>
      </p:sp>
      <p:sp>
        <p:nvSpPr>
          <p:cNvPr id="183" name="TextBox 182"/>
          <p:cNvSpPr txBox="1"/>
          <p:nvPr/>
        </p:nvSpPr>
        <p:spPr>
          <a:xfrm>
            <a:off x="5611770" y="3068493"/>
            <a:ext cx="1094400" cy="251795"/>
          </a:xfrm>
          <a:prstGeom prst="rect">
            <a:avLst/>
          </a:prstGeom>
          <a:solidFill>
            <a:schemeClr val="bg1">
              <a:lumMod val="95000"/>
            </a:schemeClr>
          </a:solidFill>
          <a:ln w="12700" cap="flat" cmpd="sng" algn="ctr">
            <a:solidFill>
              <a:schemeClr val="bg1">
                <a:lumMod val="85000"/>
              </a:schemeClr>
            </a:solidFill>
            <a:prstDash val="solid"/>
          </a:ln>
          <a:effectLst/>
        </p:spPr>
        <p:txBody>
          <a:bodyPr lIns="36000" tIns="36000" rIns="36000" bIns="36000" rtlCol="0" anchor="ctr">
            <a:noAutofit/>
          </a:bodyPr>
          <a:lstStyle>
            <a:defPPr>
              <a:defRPr lang="en-US"/>
            </a:defPPr>
            <a:lvl1pPr marR="0" lvl="0" indent="0" algn="ctr" defTabSz="1018824" fontAlgn="auto">
              <a:lnSpc>
                <a:spcPct val="100000"/>
              </a:lnSpc>
              <a:spcBef>
                <a:spcPts val="0"/>
              </a:spcBef>
              <a:spcAft>
                <a:spcPts val="0"/>
              </a:spcAft>
              <a:buClrTx/>
              <a:buSzTx/>
              <a:buFontTx/>
              <a:buNone/>
              <a:tabLst/>
              <a:defRPr kumimoji="0" sz="880" b="0" i="0" u="none" strike="noStrike" kern="0" cap="none" spc="0" normalizeH="0" baseline="0">
                <a:ln>
                  <a:noFill/>
                </a:ln>
                <a:solidFill>
                  <a:srgbClr val="000000">
                    <a:lumMod val="75000"/>
                    <a:lumOff val="25000"/>
                  </a:srgbClr>
                </a:solidFill>
                <a:effectLst/>
                <a:uLnTx/>
                <a:uFillTx/>
                <a:latin typeface="Georgia"/>
              </a:defRPr>
            </a:lvl1pPr>
          </a:lstStyle>
          <a:p>
            <a:pPr algn="l"/>
            <a:r>
              <a:rPr lang="nl-NL" sz="700" dirty="0" smtClean="0">
                <a:solidFill>
                  <a:schemeClr val="tx1"/>
                </a:solidFill>
              </a:rPr>
              <a:t>6D. Ik kan kiezen voor full-service leverancier(s) </a:t>
            </a:r>
            <a:endParaRPr lang="nl-NL" sz="700" dirty="0">
              <a:solidFill>
                <a:schemeClr val="tx1"/>
              </a:solidFill>
            </a:endParaRPr>
          </a:p>
        </p:txBody>
      </p:sp>
      <p:sp>
        <p:nvSpPr>
          <p:cNvPr id="184" name="TextBox 183"/>
          <p:cNvSpPr txBox="1"/>
          <p:nvPr/>
        </p:nvSpPr>
        <p:spPr>
          <a:xfrm>
            <a:off x="5611770" y="3378280"/>
            <a:ext cx="1094400" cy="359517"/>
          </a:xfrm>
          <a:prstGeom prst="rect">
            <a:avLst/>
          </a:prstGeom>
          <a:solidFill>
            <a:schemeClr val="bg1">
              <a:lumMod val="95000"/>
            </a:schemeClr>
          </a:solidFill>
          <a:ln w="12700" cap="flat" cmpd="sng" algn="ctr">
            <a:solidFill>
              <a:schemeClr val="bg1">
                <a:lumMod val="85000"/>
              </a:schemeClr>
            </a:solidFill>
            <a:prstDash val="solid"/>
          </a:ln>
          <a:effectLst/>
        </p:spPr>
        <p:txBody>
          <a:bodyPr lIns="36000" tIns="36000" rIns="36000" bIns="36000" rtlCol="0" anchor="ctr">
            <a:noAutofit/>
          </a:bodyPr>
          <a:lstStyle>
            <a:defPPr>
              <a:defRPr lang="en-US"/>
            </a:defPPr>
            <a:lvl1pPr marR="0" lvl="0" indent="0" algn="ctr" defTabSz="1018824" fontAlgn="auto">
              <a:lnSpc>
                <a:spcPct val="100000"/>
              </a:lnSpc>
              <a:spcBef>
                <a:spcPts val="0"/>
              </a:spcBef>
              <a:spcAft>
                <a:spcPts val="0"/>
              </a:spcAft>
              <a:buClrTx/>
              <a:buSzTx/>
              <a:buFontTx/>
              <a:buNone/>
              <a:tabLst/>
              <a:defRPr kumimoji="0" sz="880" b="0" i="0" u="none" strike="noStrike" kern="0" cap="none" spc="0" normalizeH="0" baseline="0">
                <a:ln>
                  <a:noFill/>
                </a:ln>
                <a:solidFill>
                  <a:srgbClr val="000000">
                    <a:lumMod val="75000"/>
                    <a:lumOff val="25000"/>
                  </a:srgbClr>
                </a:solidFill>
                <a:effectLst/>
                <a:uLnTx/>
                <a:uFillTx/>
                <a:latin typeface="Georgia"/>
              </a:defRPr>
            </a:lvl1pPr>
          </a:lstStyle>
          <a:p>
            <a:pPr algn="l"/>
            <a:r>
              <a:rPr lang="nl-NL" sz="700" dirty="0" smtClean="0">
                <a:solidFill>
                  <a:schemeClr val="tx1"/>
                </a:solidFill>
              </a:rPr>
              <a:t>6E. Ik kan kiezen voor (gedeeltelijke) zelfinstallatie </a:t>
            </a:r>
            <a:endParaRPr lang="nl-NL" sz="700" dirty="0">
              <a:solidFill>
                <a:schemeClr val="tx1"/>
              </a:solidFill>
            </a:endParaRPr>
          </a:p>
        </p:txBody>
      </p:sp>
      <p:sp>
        <p:nvSpPr>
          <p:cNvPr id="187" name="TextBox 186"/>
          <p:cNvSpPr txBox="1"/>
          <p:nvPr/>
        </p:nvSpPr>
        <p:spPr>
          <a:xfrm>
            <a:off x="5611770" y="4212729"/>
            <a:ext cx="1094400" cy="467239"/>
          </a:xfrm>
          <a:prstGeom prst="rect">
            <a:avLst/>
          </a:prstGeom>
          <a:solidFill>
            <a:schemeClr val="bg1">
              <a:lumMod val="95000"/>
            </a:schemeClr>
          </a:solidFill>
          <a:ln w="12700" cap="flat" cmpd="sng" algn="ctr">
            <a:solidFill>
              <a:schemeClr val="bg1">
                <a:lumMod val="85000"/>
              </a:schemeClr>
            </a:solidFill>
            <a:prstDash val="solid"/>
          </a:ln>
          <a:effectLst/>
        </p:spPr>
        <p:txBody>
          <a:bodyPr lIns="36000" tIns="36000" rIns="36000" bIns="36000" rtlCol="0" anchor="ctr">
            <a:noAutofit/>
          </a:bodyPr>
          <a:lstStyle>
            <a:defPPr>
              <a:defRPr lang="en-US"/>
            </a:defPPr>
            <a:lvl1pPr marR="0" lvl="0" indent="0" algn="ctr" defTabSz="1018824" fontAlgn="auto">
              <a:lnSpc>
                <a:spcPct val="100000"/>
              </a:lnSpc>
              <a:spcBef>
                <a:spcPts val="0"/>
              </a:spcBef>
              <a:spcAft>
                <a:spcPts val="0"/>
              </a:spcAft>
              <a:buClrTx/>
              <a:buSzTx/>
              <a:buFontTx/>
              <a:buNone/>
              <a:tabLst/>
              <a:defRPr kumimoji="0" sz="880" b="0" i="0" u="none" strike="noStrike" kern="0" cap="none" spc="0" normalizeH="0" baseline="0">
                <a:ln>
                  <a:noFill/>
                </a:ln>
                <a:solidFill>
                  <a:srgbClr val="000000">
                    <a:lumMod val="75000"/>
                    <a:lumOff val="25000"/>
                  </a:srgbClr>
                </a:solidFill>
                <a:effectLst/>
                <a:uLnTx/>
                <a:uFillTx/>
                <a:latin typeface="Georgia"/>
              </a:defRPr>
            </a:lvl1pPr>
          </a:lstStyle>
          <a:p>
            <a:pPr algn="l"/>
            <a:r>
              <a:rPr lang="nl-NL" sz="700" dirty="0" smtClean="0">
                <a:solidFill>
                  <a:schemeClr val="tx1"/>
                </a:solidFill>
              </a:rPr>
              <a:t>6G. Ik weet hoe en wanneer de aanbieder(s) de maatregel(en) kan uitvoeren </a:t>
            </a:r>
            <a:endParaRPr lang="nl-NL" sz="700" dirty="0">
              <a:solidFill>
                <a:schemeClr val="tx1"/>
              </a:solidFill>
            </a:endParaRPr>
          </a:p>
        </p:txBody>
      </p:sp>
      <p:sp>
        <p:nvSpPr>
          <p:cNvPr id="196" name="TextBox 195"/>
          <p:cNvSpPr txBox="1"/>
          <p:nvPr/>
        </p:nvSpPr>
        <p:spPr>
          <a:xfrm>
            <a:off x="6783583" y="4507595"/>
            <a:ext cx="1044000" cy="359517"/>
          </a:xfrm>
          <a:prstGeom prst="rect">
            <a:avLst/>
          </a:prstGeom>
          <a:solidFill>
            <a:schemeClr val="bg1">
              <a:lumMod val="95000"/>
            </a:schemeClr>
          </a:solidFill>
          <a:ln w="12700" cap="flat" cmpd="sng" algn="ctr">
            <a:solidFill>
              <a:schemeClr val="bg1">
                <a:lumMod val="85000"/>
              </a:schemeClr>
            </a:solidFill>
            <a:prstDash val="solid"/>
          </a:ln>
          <a:effectLst/>
        </p:spPr>
        <p:txBody>
          <a:bodyPr lIns="36000" tIns="36000" rIns="36000" bIns="36000" rtlCol="0" anchor="ctr">
            <a:noAutofit/>
          </a:bodyPr>
          <a:lstStyle>
            <a:defPPr>
              <a:defRPr lang="en-US"/>
            </a:defPPr>
            <a:lvl1pPr marR="0" lvl="0" indent="0" algn="ctr" defTabSz="1018824" fontAlgn="auto">
              <a:lnSpc>
                <a:spcPct val="100000"/>
              </a:lnSpc>
              <a:spcBef>
                <a:spcPts val="0"/>
              </a:spcBef>
              <a:spcAft>
                <a:spcPts val="0"/>
              </a:spcAft>
              <a:buClrTx/>
              <a:buSzTx/>
              <a:buFontTx/>
              <a:buNone/>
              <a:tabLst/>
              <a:defRPr kumimoji="0" sz="880" b="0" i="0" u="none" strike="noStrike" kern="0" cap="none" spc="0" normalizeH="0" baseline="0">
                <a:ln>
                  <a:noFill/>
                </a:ln>
                <a:solidFill>
                  <a:srgbClr val="000000">
                    <a:lumMod val="75000"/>
                    <a:lumOff val="25000"/>
                  </a:srgbClr>
                </a:solidFill>
                <a:effectLst/>
                <a:uLnTx/>
                <a:uFillTx/>
                <a:latin typeface="Georgia"/>
              </a:defRPr>
            </a:lvl1pPr>
          </a:lstStyle>
          <a:p>
            <a:pPr algn="l"/>
            <a:r>
              <a:rPr lang="nl-NL" sz="700" dirty="0" smtClean="0">
                <a:solidFill>
                  <a:schemeClr val="tx1"/>
                </a:solidFill>
              </a:rPr>
              <a:t>7G. Ik word niet verrast door “gedoe” tijdens de installatie</a:t>
            </a:r>
            <a:endParaRPr lang="nl-NL" sz="700" dirty="0">
              <a:solidFill>
                <a:schemeClr val="tx1"/>
              </a:solidFill>
            </a:endParaRPr>
          </a:p>
        </p:txBody>
      </p:sp>
      <p:sp>
        <p:nvSpPr>
          <p:cNvPr id="198" name="TextBox 197"/>
          <p:cNvSpPr txBox="1"/>
          <p:nvPr/>
        </p:nvSpPr>
        <p:spPr>
          <a:xfrm>
            <a:off x="6783583" y="4920032"/>
            <a:ext cx="1044000" cy="467239"/>
          </a:xfrm>
          <a:prstGeom prst="rect">
            <a:avLst/>
          </a:prstGeom>
          <a:solidFill>
            <a:schemeClr val="bg1">
              <a:lumMod val="95000"/>
            </a:schemeClr>
          </a:solidFill>
          <a:ln w="12700" cap="flat" cmpd="sng" algn="ctr">
            <a:solidFill>
              <a:schemeClr val="bg1">
                <a:lumMod val="85000"/>
              </a:schemeClr>
            </a:solidFill>
            <a:prstDash val="solid"/>
          </a:ln>
          <a:effectLst/>
        </p:spPr>
        <p:txBody>
          <a:bodyPr lIns="36000" tIns="36000" rIns="36000" bIns="36000" rtlCol="0" anchor="ctr">
            <a:noAutofit/>
          </a:bodyPr>
          <a:lstStyle>
            <a:defPPr>
              <a:defRPr lang="en-US"/>
            </a:defPPr>
            <a:lvl1pPr marR="0" lvl="0" indent="0" algn="ctr" defTabSz="1018824" fontAlgn="auto">
              <a:lnSpc>
                <a:spcPct val="100000"/>
              </a:lnSpc>
              <a:spcBef>
                <a:spcPts val="0"/>
              </a:spcBef>
              <a:spcAft>
                <a:spcPts val="0"/>
              </a:spcAft>
              <a:buClrTx/>
              <a:buSzTx/>
              <a:buFontTx/>
              <a:buNone/>
              <a:tabLst/>
              <a:defRPr kumimoji="0" sz="880" b="0" i="0" u="none" strike="noStrike" kern="0" cap="none" spc="0" normalizeH="0" baseline="0">
                <a:ln>
                  <a:noFill/>
                </a:ln>
                <a:solidFill>
                  <a:srgbClr val="000000">
                    <a:lumMod val="75000"/>
                    <a:lumOff val="25000"/>
                  </a:srgbClr>
                </a:solidFill>
                <a:effectLst/>
                <a:uLnTx/>
                <a:uFillTx/>
                <a:latin typeface="Georgia"/>
              </a:defRPr>
            </a:lvl1pPr>
          </a:lstStyle>
          <a:p>
            <a:pPr algn="l"/>
            <a:r>
              <a:rPr lang="nl-NL" sz="700" dirty="0" smtClean="0">
                <a:solidFill>
                  <a:schemeClr val="tx1"/>
                </a:solidFill>
              </a:rPr>
              <a:t>7H. Ik krijg de maatregel tijdig en met de juiste kwaliteit opgeleverd </a:t>
            </a:r>
            <a:endParaRPr lang="nl-NL" sz="700" dirty="0">
              <a:solidFill>
                <a:schemeClr val="tx1"/>
              </a:solidFill>
            </a:endParaRPr>
          </a:p>
        </p:txBody>
      </p:sp>
      <p:sp>
        <p:nvSpPr>
          <p:cNvPr id="203" name="TextBox 202"/>
          <p:cNvSpPr txBox="1"/>
          <p:nvPr/>
        </p:nvSpPr>
        <p:spPr>
          <a:xfrm>
            <a:off x="8913158" y="1906800"/>
            <a:ext cx="972000" cy="359517"/>
          </a:xfrm>
          <a:prstGeom prst="rect">
            <a:avLst/>
          </a:prstGeom>
          <a:solidFill>
            <a:schemeClr val="bg1">
              <a:lumMod val="95000"/>
            </a:schemeClr>
          </a:solidFill>
          <a:ln w="12700" cap="flat" cmpd="sng" algn="ctr">
            <a:solidFill>
              <a:schemeClr val="bg1">
                <a:lumMod val="85000"/>
              </a:schemeClr>
            </a:solidFill>
            <a:prstDash val="solid"/>
          </a:ln>
          <a:effectLst/>
        </p:spPr>
        <p:txBody>
          <a:bodyPr lIns="36000" tIns="36000" rIns="36000" bIns="36000" rtlCol="0" anchor="ctr">
            <a:noAutofit/>
          </a:bodyPr>
          <a:lstStyle>
            <a:defPPr>
              <a:defRPr lang="en-US"/>
            </a:defPPr>
            <a:lvl1pPr marR="0" lvl="0" indent="0" algn="ctr" defTabSz="1018824" fontAlgn="auto">
              <a:lnSpc>
                <a:spcPct val="100000"/>
              </a:lnSpc>
              <a:spcBef>
                <a:spcPts val="0"/>
              </a:spcBef>
              <a:spcAft>
                <a:spcPts val="0"/>
              </a:spcAft>
              <a:buClrTx/>
              <a:buSzTx/>
              <a:buFontTx/>
              <a:buNone/>
              <a:tabLst/>
              <a:defRPr kumimoji="0" sz="880" b="0" i="0" u="none" strike="noStrike" kern="0" cap="none" spc="0" normalizeH="0" baseline="0">
                <a:ln>
                  <a:noFill/>
                </a:ln>
                <a:solidFill>
                  <a:srgbClr val="000000">
                    <a:lumMod val="75000"/>
                    <a:lumOff val="25000"/>
                  </a:srgbClr>
                </a:solidFill>
                <a:effectLst/>
                <a:uLnTx/>
                <a:uFillTx/>
                <a:latin typeface="Georgia"/>
              </a:defRPr>
            </a:lvl1pPr>
          </a:lstStyle>
          <a:p>
            <a:pPr algn="l"/>
            <a:r>
              <a:rPr lang="nl-NL" sz="700" dirty="0" smtClean="0">
                <a:solidFill>
                  <a:schemeClr val="tx1"/>
                </a:solidFill>
              </a:rPr>
              <a:t>9B. Ik kan een service-/onderhoudscontract krijgen </a:t>
            </a:r>
            <a:endParaRPr lang="nl-NL" sz="700" dirty="0">
              <a:solidFill>
                <a:schemeClr val="tx1"/>
              </a:solidFill>
            </a:endParaRPr>
          </a:p>
        </p:txBody>
      </p:sp>
      <p:sp>
        <p:nvSpPr>
          <p:cNvPr id="148" name="TextBox 147"/>
          <p:cNvSpPr txBox="1"/>
          <p:nvPr/>
        </p:nvSpPr>
        <p:spPr>
          <a:xfrm>
            <a:off x="5611770" y="4737391"/>
            <a:ext cx="1094400" cy="251795"/>
          </a:xfrm>
          <a:prstGeom prst="rect">
            <a:avLst/>
          </a:prstGeom>
          <a:solidFill>
            <a:schemeClr val="bg1">
              <a:lumMod val="95000"/>
            </a:schemeClr>
          </a:solidFill>
          <a:ln w="12700" cap="flat" cmpd="sng" algn="ctr">
            <a:solidFill>
              <a:schemeClr val="bg1">
                <a:lumMod val="85000"/>
              </a:schemeClr>
            </a:solidFill>
            <a:prstDash val="solid"/>
          </a:ln>
          <a:effectLst/>
        </p:spPr>
        <p:txBody>
          <a:bodyPr lIns="36000" tIns="36000" rIns="36000" bIns="36000" rtlCol="0" anchor="ctr">
            <a:noAutofit/>
          </a:bodyPr>
          <a:lstStyle>
            <a:defPPr>
              <a:defRPr lang="en-US"/>
            </a:defPPr>
            <a:lvl1pPr marR="0" lvl="0" indent="0" algn="ctr" defTabSz="1018824" fontAlgn="auto">
              <a:lnSpc>
                <a:spcPct val="100000"/>
              </a:lnSpc>
              <a:spcBef>
                <a:spcPts val="0"/>
              </a:spcBef>
              <a:spcAft>
                <a:spcPts val="0"/>
              </a:spcAft>
              <a:buClrTx/>
              <a:buSzTx/>
              <a:buFontTx/>
              <a:buNone/>
              <a:tabLst/>
              <a:defRPr kumimoji="0" sz="880" b="0" i="0" u="none" strike="noStrike" kern="0" cap="none" spc="0" normalizeH="0" baseline="0">
                <a:ln>
                  <a:noFill/>
                </a:ln>
                <a:solidFill>
                  <a:srgbClr val="FFFFFF"/>
                </a:solidFill>
                <a:effectLst/>
                <a:uLnTx/>
                <a:uFillTx/>
                <a:latin typeface="Georgia"/>
              </a:defRPr>
            </a:lvl1pPr>
          </a:lstStyle>
          <a:p>
            <a:pPr algn="l"/>
            <a:r>
              <a:rPr lang="nl-NL" sz="700" dirty="0" smtClean="0">
                <a:solidFill>
                  <a:schemeClr val="tx1"/>
                </a:solidFill>
              </a:rPr>
              <a:t>6H. Ik ontvang op tijd een offerte </a:t>
            </a:r>
            <a:endParaRPr lang="nl-NL" sz="700" dirty="0">
              <a:solidFill>
                <a:schemeClr val="tx1"/>
              </a:solidFill>
            </a:endParaRPr>
          </a:p>
        </p:txBody>
      </p:sp>
      <p:sp>
        <p:nvSpPr>
          <p:cNvPr id="157" name="TextBox 156"/>
          <p:cNvSpPr txBox="1"/>
          <p:nvPr/>
        </p:nvSpPr>
        <p:spPr>
          <a:xfrm>
            <a:off x="7882218" y="3043996"/>
            <a:ext cx="971178" cy="574961"/>
          </a:xfrm>
          <a:prstGeom prst="rect">
            <a:avLst/>
          </a:prstGeom>
          <a:solidFill>
            <a:schemeClr val="bg1">
              <a:lumMod val="95000"/>
            </a:schemeClr>
          </a:solidFill>
          <a:ln w="12700" cap="flat" cmpd="sng" algn="ctr">
            <a:solidFill>
              <a:schemeClr val="bg1">
                <a:lumMod val="85000"/>
              </a:schemeClr>
            </a:solidFill>
            <a:prstDash val="solid"/>
          </a:ln>
          <a:effectLst/>
        </p:spPr>
        <p:txBody>
          <a:bodyPr lIns="36000" tIns="36000" rIns="36000" bIns="36000" rtlCol="0" anchor="ctr">
            <a:noAutofit/>
          </a:bodyPr>
          <a:lstStyle>
            <a:defPPr>
              <a:defRPr lang="en-US"/>
            </a:defPPr>
            <a:lvl1pPr marR="0" lvl="0" indent="0" algn="ctr" defTabSz="1018824" fontAlgn="auto">
              <a:lnSpc>
                <a:spcPct val="100000"/>
              </a:lnSpc>
              <a:spcBef>
                <a:spcPts val="0"/>
              </a:spcBef>
              <a:spcAft>
                <a:spcPts val="0"/>
              </a:spcAft>
              <a:buClrTx/>
              <a:buSzTx/>
              <a:buFontTx/>
              <a:buNone/>
              <a:tabLst/>
              <a:defRPr kumimoji="0" sz="880" b="0" i="0" u="none" strike="noStrike" kern="0" cap="none" spc="0" normalizeH="0" baseline="0">
                <a:ln>
                  <a:noFill/>
                </a:ln>
                <a:solidFill>
                  <a:srgbClr val="FFFFFF"/>
                </a:solidFill>
                <a:effectLst/>
                <a:uLnTx/>
                <a:uFillTx/>
                <a:latin typeface="Georgia"/>
              </a:defRPr>
            </a:lvl1pPr>
          </a:lstStyle>
          <a:p>
            <a:pPr algn="l"/>
            <a:r>
              <a:rPr lang="nl-NL" sz="700" dirty="0" smtClean="0">
                <a:solidFill>
                  <a:schemeClr val="tx1"/>
                </a:solidFill>
              </a:rPr>
              <a:t>8D. Ik ervaar betrokkenheid van leverancier/ installateur bij mijn gebruikservaring </a:t>
            </a:r>
            <a:endParaRPr lang="nl-NL" sz="700" dirty="0">
              <a:solidFill>
                <a:schemeClr val="tx1"/>
              </a:solidFill>
            </a:endParaRPr>
          </a:p>
        </p:txBody>
      </p:sp>
      <p:sp>
        <p:nvSpPr>
          <p:cNvPr id="173" name="TextBox 172"/>
          <p:cNvSpPr txBox="1"/>
          <p:nvPr/>
        </p:nvSpPr>
        <p:spPr>
          <a:xfrm>
            <a:off x="3595115" y="6347486"/>
            <a:ext cx="1000800" cy="467239"/>
          </a:xfrm>
          <a:prstGeom prst="rect">
            <a:avLst/>
          </a:prstGeom>
          <a:solidFill>
            <a:schemeClr val="bg1">
              <a:lumMod val="95000"/>
            </a:schemeClr>
          </a:solidFill>
          <a:ln w="12700" cap="flat" cmpd="sng" algn="ctr">
            <a:solidFill>
              <a:schemeClr val="bg1">
                <a:lumMod val="85000"/>
              </a:schemeClr>
            </a:solidFill>
            <a:prstDash val="solid"/>
          </a:ln>
          <a:effectLst/>
        </p:spPr>
        <p:txBody>
          <a:bodyPr lIns="36000" tIns="36000" rIns="36000" bIns="36000" rtlCol="0" anchor="ctr">
            <a:noAutofit/>
          </a:bodyPr>
          <a:lstStyle>
            <a:defPPr>
              <a:defRPr lang="en-US"/>
            </a:defPPr>
            <a:lvl1pPr marR="0" lvl="0" indent="0" algn="ctr" defTabSz="1018824" fontAlgn="auto">
              <a:lnSpc>
                <a:spcPct val="100000"/>
              </a:lnSpc>
              <a:spcBef>
                <a:spcPts val="0"/>
              </a:spcBef>
              <a:spcAft>
                <a:spcPts val="0"/>
              </a:spcAft>
              <a:buClrTx/>
              <a:buSzTx/>
              <a:buFontTx/>
              <a:buNone/>
              <a:tabLst/>
              <a:defRPr kumimoji="0" sz="880" b="0" i="0" u="none" strike="noStrike" kern="0" cap="none" spc="0" normalizeH="0" baseline="0">
                <a:ln>
                  <a:noFill/>
                </a:ln>
                <a:solidFill>
                  <a:srgbClr val="FFFFFF"/>
                </a:solidFill>
                <a:effectLst/>
                <a:uLnTx/>
                <a:uFillTx/>
                <a:latin typeface="Georgia"/>
              </a:defRPr>
            </a:lvl1pPr>
          </a:lstStyle>
          <a:p>
            <a:pPr algn="l"/>
            <a:r>
              <a:rPr lang="nl-NL" sz="700" dirty="0" smtClean="0">
                <a:solidFill>
                  <a:schemeClr val="tx1"/>
                </a:solidFill>
              </a:rPr>
              <a:t>4J. Ik ken de eenmalige impact ("gedoe") van installatie op mijn woon- en leefsituatie</a:t>
            </a:r>
            <a:endParaRPr lang="nl-NL" sz="700" dirty="0">
              <a:solidFill>
                <a:schemeClr val="tx1"/>
              </a:solidFill>
            </a:endParaRPr>
          </a:p>
        </p:txBody>
      </p:sp>
      <p:sp>
        <p:nvSpPr>
          <p:cNvPr id="177" name="TextBox 176"/>
          <p:cNvSpPr txBox="1"/>
          <p:nvPr/>
        </p:nvSpPr>
        <p:spPr>
          <a:xfrm>
            <a:off x="4650155" y="4074126"/>
            <a:ext cx="907200" cy="898126"/>
          </a:xfrm>
          <a:prstGeom prst="rect">
            <a:avLst/>
          </a:prstGeom>
          <a:solidFill>
            <a:schemeClr val="bg1">
              <a:lumMod val="95000"/>
            </a:schemeClr>
          </a:solidFill>
          <a:ln w="12700" cap="flat" cmpd="sng" algn="ctr">
            <a:solidFill>
              <a:schemeClr val="bg1">
                <a:lumMod val="85000"/>
              </a:schemeClr>
            </a:solidFill>
            <a:prstDash val="solid"/>
          </a:ln>
          <a:effectLst/>
        </p:spPr>
        <p:txBody>
          <a:bodyPr lIns="36000" tIns="36000" rIns="36000" bIns="36000" rtlCol="0" anchor="ctr">
            <a:noAutofit/>
          </a:bodyPr>
          <a:lstStyle>
            <a:defPPr>
              <a:defRPr lang="en-US"/>
            </a:defPPr>
            <a:lvl1pPr marR="0" lvl="0" indent="0" algn="ctr" defTabSz="1018824" fontAlgn="auto">
              <a:lnSpc>
                <a:spcPct val="100000"/>
              </a:lnSpc>
              <a:spcBef>
                <a:spcPts val="0"/>
              </a:spcBef>
              <a:spcAft>
                <a:spcPts val="0"/>
              </a:spcAft>
              <a:buClrTx/>
              <a:buSzTx/>
              <a:buFontTx/>
              <a:buNone/>
              <a:tabLst/>
              <a:defRPr kumimoji="0" sz="880" b="0" i="0" u="none" strike="noStrike" kern="0" cap="none" spc="0" normalizeH="0" baseline="0">
                <a:ln>
                  <a:noFill/>
                </a:ln>
                <a:solidFill>
                  <a:srgbClr val="FFFFFF"/>
                </a:solidFill>
                <a:effectLst/>
                <a:uLnTx/>
                <a:uFillTx/>
                <a:latin typeface="Georgia"/>
              </a:defRPr>
            </a:lvl1pPr>
          </a:lstStyle>
          <a:p>
            <a:pPr algn="l"/>
            <a:r>
              <a:rPr lang="nl-NL" sz="700" dirty="0" smtClean="0">
                <a:solidFill>
                  <a:schemeClr val="tx1"/>
                </a:solidFill>
              </a:rPr>
              <a:t>5G. Ik kan gebruikmaken van een passende financierings-mogelijkheid </a:t>
            </a:r>
            <a:r>
              <a:rPr lang="nl-NL" sz="700" dirty="0">
                <a:solidFill>
                  <a:schemeClr val="tx1"/>
                </a:solidFill>
              </a:rPr>
              <a:t>(bv. </a:t>
            </a:r>
            <a:r>
              <a:rPr lang="nl-NL" sz="700" dirty="0" smtClean="0">
                <a:solidFill>
                  <a:schemeClr val="tx1"/>
                </a:solidFill>
              </a:rPr>
              <a:t>energieprestatie-contract</a:t>
            </a:r>
            <a:r>
              <a:rPr lang="nl-NL" sz="700" dirty="0">
                <a:solidFill>
                  <a:schemeClr val="tx1"/>
                </a:solidFill>
              </a:rPr>
              <a:t>, gunstige lening, subsidie)</a:t>
            </a:r>
          </a:p>
        </p:txBody>
      </p:sp>
      <p:sp>
        <p:nvSpPr>
          <p:cNvPr id="185" name="TextBox 184"/>
          <p:cNvSpPr txBox="1"/>
          <p:nvPr/>
        </p:nvSpPr>
        <p:spPr>
          <a:xfrm>
            <a:off x="5611770" y="2543831"/>
            <a:ext cx="1094400" cy="467239"/>
          </a:xfrm>
          <a:prstGeom prst="rect">
            <a:avLst/>
          </a:prstGeom>
          <a:solidFill>
            <a:schemeClr val="bg1">
              <a:lumMod val="95000"/>
            </a:schemeClr>
          </a:solidFill>
          <a:ln w="12700" cap="flat" cmpd="sng" algn="ctr">
            <a:solidFill>
              <a:schemeClr val="bg1">
                <a:lumMod val="85000"/>
              </a:schemeClr>
            </a:solidFill>
            <a:prstDash val="solid"/>
          </a:ln>
          <a:effectLst/>
        </p:spPr>
        <p:txBody>
          <a:bodyPr lIns="36000" tIns="36000" rIns="36000" bIns="36000" rtlCol="0" anchor="ctr">
            <a:noAutofit/>
          </a:bodyPr>
          <a:lstStyle>
            <a:defPPr>
              <a:defRPr lang="en-US"/>
            </a:defPPr>
            <a:lvl1pPr marR="0" lvl="0" indent="0" algn="ctr" defTabSz="1018824" fontAlgn="auto">
              <a:lnSpc>
                <a:spcPct val="100000"/>
              </a:lnSpc>
              <a:spcBef>
                <a:spcPts val="0"/>
              </a:spcBef>
              <a:spcAft>
                <a:spcPts val="0"/>
              </a:spcAft>
              <a:buClrTx/>
              <a:buSzTx/>
              <a:buFontTx/>
              <a:buNone/>
              <a:tabLst/>
              <a:defRPr kumimoji="0" sz="880" b="0" i="0" u="none" strike="noStrike" kern="0" cap="none" spc="0" normalizeH="0" baseline="0">
                <a:ln>
                  <a:noFill/>
                </a:ln>
                <a:solidFill>
                  <a:srgbClr val="FFFFFF"/>
                </a:solidFill>
                <a:effectLst/>
                <a:uLnTx/>
                <a:uFillTx/>
                <a:latin typeface="Georgia"/>
              </a:defRPr>
            </a:lvl1pPr>
          </a:lstStyle>
          <a:p>
            <a:pPr algn="l"/>
            <a:r>
              <a:rPr lang="nl-NL" sz="700" dirty="0" smtClean="0">
                <a:solidFill>
                  <a:schemeClr val="tx1"/>
                </a:solidFill>
              </a:rPr>
              <a:t>6C. Ik kan mijn keuze mede baseren op ervaring en adviezen van andere gebruikers</a:t>
            </a:r>
            <a:endParaRPr lang="nl-NL" sz="700" dirty="0">
              <a:solidFill>
                <a:schemeClr val="tx1"/>
              </a:solidFill>
            </a:endParaRPr>
          </a:p>
        </p:txBody>
      </p:sp>
      <p:sp>
        <p:nvSpPr>
          <p:cNvPr id="188" name="TextBox 187"/>
          <p:cNvSpPr txBox="1"/>
          <p:nvPr/>
        </p:nvSpPr>
        <p:spPr>
          <a:xfrm>
            <a:off x="5611770" y="3795789"/>
            <a:ext cx="1094400" cy="359517"/>
          </a:xfrm>
          <a:prstGeom prst="rect">
            <a:avLst/>
          </a:prstGeom>
          <a:solidFill>
            <a:schemeClr val="bg1">
              <a:lumMod val="95000"/>
            </a:schemeClr>
          </a:solidFill>
          <a:ln w="12700" cap="flat" cmpd="sng" algn="ctr">
            <a:solidFill>
              <a:schemeClr val="bg1">
                <a:lumMod val="85000"/>
              </a:schemeClr>
            </a:solidFill>
            <a:prstDash val="solid"/>
          </a:ln>
          <a:effectLst/>
        </p:spPr>
        <p:txBody>
          <a:bodyPr lIns="36000" tIns="36000" rIns="36000" bIns="36000" rtlCol="0" anchor="ctr">
            <a:noAutofit/>
          </a:bodyPr>
          <a:lstStyle>
            <a:defPPr>
              <a:defRPr lang="en-US"/>
            </a:defPPr>
            <a:lvl1pPr marR="0" lvl="0" indent="0" algn="ctr" defTabSz="1018824" fontAlgn="auto">
              <a:lnSpc>
                <a:spcPct val="100000"/>
              </a:lnSpc>
              <a:spcBef>
                <a:spcPts val="0"/>
              </a:spcBef>
              <a:spcAft>
                <a:spcPts val="0"/>
              </a:spcAft>
              <a:buClrTx/>
              <a:buSzTx/>
              <a:buFontTx/>
              <a:buNone/>
              <a:tabLst/>
              <a:defRPr kumimoji="0" sz="880" b="0" i="0" u="none" strike="noStrike" kern="0" cap="none" spc="0" normalizeH="0" baseline="0">
                <a:ln>
                  <a:noFill/>
                </a:ln>
                <a:solidFill>
                  <a:srgbClr val="FFFFFF"/>
                </a:solidFill>
                <a:effectLst/>
                <a:uLnTx/>
                <a:uFillTx/>
                <a:latin typeface="Georgia"/>
              </a:defRPr>
            </a:lvl1pPr>
          </a:lstStyle>
          <a:p>
            <a:pPr algn="l"/>
            <a:r>
              <a:rPr lang="nl-NL" sz="700" dirty="0" smtClean="0">
                <a:solidFill>
                  <a:schemeClr val="tx1"/>
                </a:solidFill>
              </a:rPr>
              <a:t>6F. Ik heb een prettig eerste contact met de leverancier(s)</a:t>
            </a:r>
            <a:endParaRPr lang="nl-NL" sz="700" dirty="0">
              <a:solidFill>
                <a:schemeClr val="tx1"/>
              </a:solidFill>
            </a:endParaRPr>
          </a:p>
        </p:txBody>
      </p:sp>
      <p:sp>
        <p:nvSpPr>
          <p:cNvPr id="190" name="TextBox 189"/>
          <p:cNvSpPr txBox="1"/>
          <p:nvPr/>
        </p:nvSpPr>
        <p:spPr>
          <a:xfrm>
            <a:off x="5611770" y="5046609"/>
            <a:ext cx="1094400" cy="574961"/>
          </a:xfrm>
          <a:prstGeom prst="rect">
            <a:avLst/>
          </a:prstGeom>
          <a:solidFill>
            <a:schemeClr val="bg1">
              <a:lumMod val="95000"/>
            </a:schemeClr>
          </a:solidFill>
          <a:ln w="12700" cap="flat" cmpd="sng" algn="ctr">
            <a:solidFill>
              <a:schemeClr val="bg1">
                <a:lumMod val="85000"/>
              </a:schemeClr>
            </a:solidFill>
            <a:prstDash val="solid"/>
          </a:ln>
          <a:effectLst/>
        </p:spPr>
        <p:txBody>
          <a:bodyPr lIns="36000" tIns="36000" rIns="36000" bIns="36000" rtlCol="0" anchor="ctr">
            <a:noAutofit/>
          </a:bodyPr>
          <a:lstStyle>
            <a:defPPr>
              <a:defRPr lang="en-US"/>
            </a:defPPr>
            <a:lvl1pPr marR="0" lvl="0" indent="0" algn="ctr" defTabSz="1018824" fontAlgn="auto">
              <a:lnSpc>
                <a:spcPct val="100000"/>
              </a:lnSpc>
              <a:spcBef>
                <a:spcPts val="0"/>
              </a:spcBef>
              <a:spcAft>
                <a:spcPts val="0"/>
              </a:spcAft>
              <a:buClrTx/>
              <a:buSzTx/>
              <a:buFontTx/>
              <a:buNone/>
              <a:tabLst/>
              <a:defRPr kumimoji="0" sz="880" b="0" i="0" u="none" strike="noStrike" kern="0" cap="none" spc="0" normalizeH="0" baseline="0">
                <a:ln>
                  <a:noFill/>
                </a:ln>
                <a:solidFill>
                  <a:srgbClr val="FFFFFF"/>
                </a:solidFill>
                <a:effectLst/>
                <a:uLnTx/>
                <a:uFillTx/>
                <a:latin typeface="Georgia"/>
              </a:defRPr>
            </a:lvl1pPr>
          </a:lstStyle>
          <a:p>
            <a:pPr algn="l"/>
            <a:r>
              <a:rPr lang="nl-NL" sz="700" dirty="0" smtClean="0">
                <a:solidFill>
                  <a:schemeClr val="tx1"/>
                </a:solidFill>
              </a:rPr>
              <a:t>6I. Ik ontvang een duidelijke, complete en betrouwbare offerte die mij in mijn vraag beantwoordt</a:t>
            </a:r>
            <a:endParaRPr lang="nl-NL" sz="700" dirty="0">
              <a:solidFill>
                <a:schemeClr val="tx1"/>
              </a:solidFill>
            </a:endParaRPr>
          </a:p>
        </p:txBody>
      </p:sp>
      <p:sp>
        <p:nvSpPr>
          <p:cNvPr id="192" name="TextBox 191"/>
          <p:cNvSpPr txBox="1"/>
          <p:nvPr/>
        </p:nvSpPr>
        <p:spPr>
          <a:xfrm>
            <a:off x="6783583" y="1906800"/>
            <a:ext cx="1044000" cy="359517"/>
          </a:xfrm>
          <a:prstGeom prst="rect">
            <a:avLst/>
          </a:prstGeom>
          <a:solidFill>
            <a:schemeClr val="bg1">
              <a:lumMod val="95000"/>
            </a:schemeClr>
          </a:solidFill>
          <a:ln w="12700" cap="flat" cmpd="sng" algn="ctr">
            <a:solidFill>
              <a:schemeClr val="bg1">
                <a:lumMod val="85000"/>
              </a:schemeClr>
            </a:solidFill>
            <a:prstDash val="solid"/>
          </a:ln>
          <a:effectLst/>
        </p:spPr>
        <p:txBody>
          <a:bodyPr lIns="36000" tIns="36000" rIns="36000" bIns="36000" rtlCol="0" anchor="ctr">
            <a:noAutofit/>
          </a:bodyPr>
          <a:lstStyle>
            <a:defPPr>
              <a:defRPr lang="en-US"/>
            </a:defPPr>
            <a:lvl1pPr marR="0" lvl="0" indent="0" algn="ctr" defTabSz="1018824" fontAlgn="auto">
              <a:lnSpc>
                <a:spcPct val="100000"/>
              </a:lnSpc>
              <a:spcBef>
                <a:spcPts val="0"/>
              </a:spcBef>
              <a:spcAft>
                <a:spcPts val="0"/>
              </a:spcAft>
              <a:buClrTx/>
              <a:buSzTx/>
              <a:buFontTx/>
              <a:buNone/>
              <a:tabLst/>
              <a:defRPr kumimoji="0" sz="880" b="0" i="0" u="none" strike="noStrike" kern="0" cap="none" spc="0" normalizeH="0" baseline="0">
                <a:ln>
                  <a:noFill/>
                </a:ln>
                <a:solidFill>
                  <a:srgbClr val="FFFFFF"/>
                </a:solidFill>
                <a:effectLst/>
                <a:uLnTx/>
                <a:uFillTx/>
                <a:latin typeface="Georgia"/>
              </a:defRPr>
            </a:lvl1pPr>
          </a:lstStyle>
          <a:p>
            <a:pPr algn="l"/>
            <a:r>
              <a:rPr lang="nl-NL" sz="700" dirty="0" smtClean="0">
                <a:solidFill>
                  <a:schemeClr val="tx1"/>
                </a:solidFill>
              </a:rPr>
              <a:t>7B. Ik kies een voor mij passend installatiemoment</a:t>
            </a:r>
            <a:endParaRPr lang="nl-NL" sz="700" dirty="0">
              <a:solidFill>
                <a:schemeClr val="tx1"/>
              </a:solidFill>
            </a:endParaRPr>
          </a:p>
        </p:txBody>
      </p:sp>
      <p:sp>
        <p:nvSpPr>
          <p:cNvPr id="195" name="TextBox 194"/>
          <p:cNvSpPr txBox="1"/>
          <p:nvPr/>
        </p:nvSpPr>
        <p:spPr>
          <a:xfrm>
            <a:off x="6783583" y="3359555"/>
            <a:ext cx="1044000" cy="467239"/>
          </a:xfrm>
          <a:prstGeom prst="rect">
            <a:avLst/>
          </a:prstGeom>
          <a:solidFill>
            <a:schemeClr val="bg1">
              <a:lumMod val="95000"/>
            </a:schemeClr>
          </a:solidFill>
          <a:ln w="12700" cap="flat" cmpd="sng" algn="ctr">
            <a:solidFill>
              <a:schemeClr val="bg1">
                <a:lumMod val="85000"/>
              </a:schemeClr>
            </a:solidFill>
            <a:prstDash val="solid"/>
          </a:ln>
          <a:effectLst/>
        </p:spPr>
        <p:txBody>
          <a:bodyPr lIns="36000" tIns="36000" rIns="36000" bIns="36000" rtlCol="0" anchor="ctr">
            <a:noAutofit/>
          </a:bodyPr>
          <a:lstStyle>
            <a:defPPr>
              <a:defRPr lang="en-US"/>
            </a:defPPr>
            <a:lvl1pPr marR="0" lvl="0" indent="0" algn="ctr" defTabSz="1018824" fontAlgn="auto">
              <a:lnSpc>
                <a:spcPct val="100000"/>
              </a:lnSpc>
              <a:spcBef>
                <a:spcPts val="0"/>
              </a:spcBef>
              <a:spcAft>
                <a:spcPts val="0"/>
              </a:spcAft>
              <a:buClrTx/>
              <a:buSzTx/>
              <a:buFontTx/>
              <a:buNone/>
              <a:tabLst/>
              <a:defRPr kumimoji="0" sz="880" b="0" i="0" u="none" strike="noStrike" kern="0" cap="none" spc="0" normalizeH="0" baseline="0">
                <a:ln>
                  <a:noFill/>
                </a:ln>
                <a:solidFill>
                  <a:srgbClr val="FFFFFF"/>
                </a:solidFill>
                <a:effectLst/>
                <a:uLnTx/>
                <a:uFillTx/>
                <a:latin typeface="Georgia"/>
              </a:defRPr>
            </a:lvl1pPr>
          </a:lstStyle>
          <a:p>
            <a:pPr algn="l"/>
            <a:r>
              <a:rPr lang="nl-NL" sz="700" dirty="0" smtClean="0">
                <a:solidFill>
                  <a:schemeClr val="tx1"/>
                </a:solidFill>
              </a:rPr>
              <a:t>7E. Ik beschik over volledige en begrijpelijke informatie voor zelfinstallatie</a:t>
            </a:r>
            <a:endParaRPr lang="nl-NL" sz="700" dirty="0">
              <a:solidFill>
                <a:schemeClr val="tx1"/>
              </a:solidFill>
            </a:endParaRPr>
          </a:p>
        </p:txBody>
      </p:sp>
      <p:sp>
        <p:nvSpPr>
          <p:cNvPr id="197" name="TextBox 196"/>
          <p:cNvSpPr txBox="1"/>
          <p:nvPr/>
        </p:nvSpPr>
        <p:spPr>
          <a:xfrm>
            <a:off x="6783583" y="3879714"/>
            <a:ext cx="1044000" cy="574961"/>
          </a:xfrm>
          <a:prstGeom prst="rect">
            <a:avLst/>
          </a:prstGeom>
          <a:solidFill>
            <a:schemeClr val="bg1">
              <a:lumMod val="95000"/>
            </a:schemeClr>
          </a:solidFill>
          <a:ln w="12700" cap="flat" cmpd="sng" algn="ctr">
            <a:solidFill>
              <a:schemeClr val="bg1">
                <a:lumMod val="85000"/>
              </a:schemeClr>
            </a:solidFill>
            <a:prstDash val="solid"/>
          </a:ln>
          <a:effectLst/>
        </p:spPr>
        <p:txBody>
          <a:bodyPr lIns="36000" tIns="36000" rIns="36000" bIns="36000" rtlCol="0" anchor="ctr">
            <a:noAutofit/>
          </a:bodyPr>
          <a:lstStyle>
            <a:defPPr>
              <a:defRPr lang="en-US"/>
            </a:defPPr>
            <a:lvl1pPr marR="0" lvl="0" indent="0" algn="ctr" defTabSz="1018824" fontAlgn="auto">
              <a:lnSpc>
                <a:spcPct val="100000"/>
              </a:lnSpc>
              <a:spcBef>
                <a:spcPts val="0"/>
              </a:spcBef>
              <a:spcAft>
                <a:spcPts val="0"/>
              </a:spcAft>
              <a:buClrTx/>
              <a:buSzTx/>
              <a:buFontTx/>
              <a:buNone/>
              <a:tabLst/>
              <a:defRPr kumimoji="0" sz="880" b="0" i="0" u="none" strike="noStrike" kern="0" cap="none" spc="0" normalizeH="0" baseline="0">
                <a:ln>
                  <a:noFill/>
                </a:ln>
                <a:solidFill>
                  <a:srgbClr val="FFFFFF"/>
                </a:solidFill>
                <a:effectLst/>
                <a:uLnTx/>
                <a:uFillTx/>
                <a:latin typeface="Georgia"/>
              </a:defRPr>
            </a:lvl1pPr>
          </a:lstStyle>
          <a:p>
            <a:pPr algn="l"/>
            <a:r>
              <a:rPr lang="nl-NL" sz="700" dirty="0" smtClean="0">
                <a:solidFill>
                  <a:schemeClr val="tx1"/>
                </a:solidFill>
              </a:rPr>
              <a:t>7F. De leverancier speelt tijdens de installatie in op mijn persoonlijke situatie en behoefte</a:t>
            </a:r>
            <a:endParaRPr lang="nl-NL" sz="700" dirty="0">
              <a:solidFill>
                <a:schemeClr val="tx1"/>
              </a:solidFill>
            </a:endParaRPr>
          </a:p>
        </p:txBody>
      </p:sp>
      <p:sp>
        <p:nvSpPr>
          <p:cNvPr id="200" name="TextBox 199"/>
          <p:cNvSpPr txBox="1"/>
          <p:nvPr/>
        </p:nvSpPr>
        <p:spPr>
          <a:xfrm>
            <a:off x="6783583" y="6068072"/>
            <a:ext cx="1044000" cy="359517"/>
          </a:xfrm>
          <a:prstGeom prst="rect">
            <a:avLst/>
          </a:prstGeom>
          <a:solidFill>
            <a:schemeClr val="bg1">
              <a:lumMod val="95000"/>
            </a:schemeClr>
          </a:solidFill>
          <a:ln w="12700" cap="flat" cmpd="sng" algn="ctr">
            <a:solidFill>
              <a:schemeClr val="bg1">
                <a:lumMod val="85000"/>
              </a:schemeClr>
            </a:solidFill>
            <a:prstDash val="solid"/>
          </a:ln>
          <a:effectLst/>
        </p:spPr>
        <p:txBody>
          <a:bodyPr lIns="36000" tIns="36000" rIns="36000" bIns="36000" rtlCol="0" anchor="ctr">
            <a:noAutofit/>
          </a:bodyPr>
          <a:lstStyle>
            <a:defPPr>
              <a:defRPr lang="en-US"/>
            </a:defPPr>
            <a:lvl1pPr marR="0" lvl="0" indent="0" algn="ctr" defTabSz="1018824" fontAlgn="auto">
              <a:lnSpc>
                <a:spcPct val="100000"/>
              </a:lnSpc>
              <a:spcBef>
                <a:spcPts val="0"/>
              </a:spcBef>
              <a:spcAft>
                <a:spcPts val="0"/>
              </a:spcAft>
              <a:buClrTx/>
              <a:buSzTx/>
              <a:buFontTx/>
              <a:buNone/>
              <a:tabLst/>
              <a:defRPr kumimoji="0" sz="880" b="0" i="0" u="none" strike="noStrike" kern="0" cap="none" spc="0" normalizeH="0" baseline="0">
                <a:ln>
                  <a:noFill/>
                </a:ln>
                <a:solidFill>
                  <a:srgbClr val="FFFFFF"/>
                </a:solidFill>
                <a:effectLst/>
                <a:uLnTx/>
                <a:uFillTx/>
                <a:latin typeface="Georgia"/>
              </a:defRPr>
            </a:lvl1pPr>
          </a:lstStyle>
          <a:p>
            <a:pPr algn="l"/>
            <a:r>
              <a:rPr lang="nl-NL" sz="700" dirty="0" smtClean="0">
                <a:solidFill>
                  <a:schemeClr val="tx1"/>
                </a:solidFill>
              </a:rPr>
              <a:t>7J. De uiteindelijk af te rekenen prijs is conform begroting</a:t>
            </a:r>
            <a:endParaRPr lang="nl-NL" sz="700" dirty="0">
              <a:solidFill>
                <a:schemeClr val="tx1"/>
              </a:solidFill>
            </a:endParaRPr>
          </a:p>
        </p:txBody>
      </p:sp>
      <p:sp>
        <p:nvSpPr>
          <p:cNvPr id="201" name="TextBox 200"/>
          <p:cNvSpPr txBox="1"/>
          <p:nvPr/>
        </p:nvSpPr>
        <p:spPr>
          <a:xfrm>
            <a:off x="6783583" y="6462756"/>
            <a:ext cx="1044000" cy="359517"/>
          </a:xfrm>
          <a:prstGeom prst="rect">
            <a:avLst/>
          </a:prstGeom>
          <a:solidFill>
            <a:schemeClr val="bg1">
              <a:lumMod val="95000"/>
            </a:schemeClr>
          </a:solidFill>
          <a:ln w="12700" cap="flat" cmpd="sng" algn="ctr">
            <a:solidFill>
              <a:schemeClr val="bg1">
                <a:lumMod val="85000"/>
              </a:schemeClr>
            </a:solidFill>
            <a:prstDash val="solid"/>
          </a:ln>
          <a:effectLst/>
        </p:spPr>
        <p:txBody>
          <a:bodyPr lIns="36000" tIns="36000" rIns="36000" bIns="36000" rtlCol="0" anchor="ctr">
            <a:noAutofit/>
          </a:bodyPr>
          <a:lstStyle>
            <a:defPPr>
              <a:defRPr lang="en-US"/>
            </a:defPPr>
            <a:lvl1pPr marR="0" lvl="0" indent="0" algn="ctr" defTabSz="1018824" fontAlgn="auto">
              <a:lnSpc>
                <a:spcPct val="100000"/>
              </a:lnSpc>
              <a:spcBef>
                <a:spcPts val="0"/>
              </a:spcBef>
              <a:spcAft>
                <a:spcPts val="0"/>
              </a:spcAft>
              <a:buClrTx/>
              <a:buSzTx/>
              <a:buFontTx/>
              <a:buNone/>
              <a:tabLst/>
              <a:defRPr kumimoji="0" sz="880" b="0" i="0" u="none" strike="noStrike" kern="0" cap="none" spc="0" normalizeH="0" baseline="0">
                <a:ln>
                  <a:noFill/>
                </a:ln>
                <a:solidFill>
                  <a:srgbClr val="FFFFFF"/>
                </a:solidFill>
                <a:effectLst/>
                <a:uLnTx/>
                <a:uFillTx/>
                <a:latin typeface="Georgia"/>
              </a:defRPr>
            </a:lvl1pPr>
          </a:lstStyle>
          <a:p>
            <a:pPr algn="l"/>
            <a:r>
              <a:rPr lang="nl-NL" sz="700" dirty="0" smtClean="0">
                <a:solidFill>
                  <a:schemeClr val="tx1"/>
                </a:solidFill>
              </a:rPr>
              <a:t>7K. Ik kies zelf de wijze van betalen en begrijp de consequenties</a:t>
            </a:r>
            <a:endParaRPr lang="nl-NL" sz="700" dirty="0">
              <a:solidFill>
                <a:schemeClr val="tx1"/>
              </a:solidFill>
            </a:endParaRPr>
          </a:p>
        </p:txBody>
      </p:sp>
      <p:sp>
        <p:nvSpPr>
          <p:cNvPr id="202" name="TextBox 201"/>
          <p:cNvSpPr txBox="1"/>
          <p:nvPr/>
        </p:nvSpPr>
        <p:spPr>
          <a:xfrm>
            <a:off x="7882218" y="4569117"/>
            <a:ext cx="971178" cy="682682"/>
          </a:xfrm>
          <a:prstGeom prst="rect">
            <a:avLst/>
          </a:prstGeom>
          <a:solidFill>
            <a:schemeClr val="bg1">
              <a:lumMod val="95000"/>
            </a:schemeClr>
          </a:solidFill>
          <a:ln w="12700" cap="flat" cmpd="sng" algn="ctr">
            <a:solidFill>
              <a:schemeClr val="bg1">
                <a:lumMod val="85000"/>
              </a:schemeClr>
            </a:solidFill>
            <a:prstDash val="solid"/>
          </a:ln>
          <a:effectLst/>
        </p:spPr>
        <p:txBody>
          <a:bodyPr lIns="36000" tIns="36000" rIns="36000" bIns="36000" rtlCol="0" anchor="ctr">
            <a:noAutofit/>
          </a:bodyPr>
          <a:lstStyle>
            <a:defPPr>
              <a:defRPr lang="en-US"/>
            </a:defPPr>
            <a:lvl1pPr marR="0" lvl="0" indent="0" algn="ctr" defTabSz="1018824" fontAlgn="auto">
              <a:lnSpc>
                <a:spcPct val="100000"/>
              </a:lnSpc>
              <a:spcBef>
                <a:spcPts val="0"/>
              </a:spcBef>
              <a:spcAft>
                <a:spcPts val="0"/>
              </a:spcAft>
              <a:buClrTx/>
              <a:buSzTx/>
              <a:buFontTx/>
              <a:buNone/>
              <a:tabLst/>
              <a:defRPr kumimoji="0" sz="880" b="0" i="0" u="none" strike="noStrike" kern="0" cap="none" spc="0" normalizeH="0" baseline="0">
                <a:ln>
                  <a:noFill/>
                </a:ln>
                <a:solidFill>
                  <a:srgbClr val="FFFFFF"/>
                </a:solidFill>
                <a:effectLst/>
                <a:uLnTx/>
                <a:uFillTx/>
                <a:latin typeface="Georgia"/>
              </a:defRPr>
            </a:lvl1pPr>
          </a:lstStyle>
          <a:p>
            <a:pPr algn="l"/>
            <a:r>
              <a:rPr lang="nl-NL" sz="700" dirty="0" smtClean="0">
                <a:solidFill>
                  <a:schemeClr val="tx1"/>
                </a:solidFill>
              </a:rPr>
              <a:t>8G. Ik heb inzicht in welke gegevens verzameld worden, hoe die gebruikt worden en kan dat beïnvloeden</a:t>
            </a:r>
            <a:endParaRPr lang="nl-NL" sz="700" dirty="0">
              <a:solidFill>
                <a:schemeClr val="tx1"/>
              </a:solidFill>
            </a:endParaRPr>
          </a:p>
        </p:txBody>
      </p:sp>
      <p:sp>
        <p:nvSpPr>
          <p:cNvPr id="204" name="TextBox 203"/>
          <p:cNvSpPr txBox="1"/>
          <p:nvPr/>
        </p:nvSpPr>
        <p:spPr>
          <a:xfrm>
            <a:off x="8913158" y="2320028"/>
            <a:ext cx="972000" cy="467239"/>
          </a:xfrm>
          <a:prstGeom prst="rect">
            <a:avLst/>
          </a:prstGeom>
          <a:solidFill>
            <a:schemeClr val="bg1">
              <a:lumMod val="95000"/>
            </a:schemeClr>
          </a:solidFill>
          <a:ln w="12700" cap="flat" cmpd="sng" algn="ctr">
            <a:solidFill>
              <a:schemeClr val="bg1">
                <a:lumMod val="85000"/>
              </a:schemeClr>
            </a:solidFill>
            <a:prstDash val="solid"/>
          </a:ln>
          <a:effectLst/>
        </p:spPr>
        <p:txBody>
          <a:bodyPr lIns="36000" tIns="36000" rIns="36000" bIns="36000" rtlCol="0" anchor="ctr">
            <a:noAutofit/>
          </a:bodyPr>
          <a:lstStyle>
            <a:defPPr>
              <a:defRPr lang="en-US"/>
            </a:defPPr>
            <a:lvl1pPr marR="0" lvl="0" indent="0" algn="ctr" defTabSz="1018824" fontAlgn="auto">
              <a:lnSpc>
                <a:spcPct val="100000"/>
              </a:lnSpc>
              <a:spcBef>
                <a:spcPts val="0"/>
              </a:spcBef>
              <a:spcAft>
                <a:spcPts val="0"/>
              </a:spcAft>
              <a:buClrTx/>
              <a:buSzTx/>
              <a:buFontTx/>
              <a:buNone/>
              <a:tabLst/>
              <a:defRPr kumimoji="0" sz="880" b="0" i="0" u="none" strike="noStrike" kern="0" cap="none" spc="0" normalizeH="0" baseline="0">
                <a:ln>
                  <a:noFill/>
                </a:ln>
                <a:solidFill>
                  <a:srgbClr val="FFFFFF"/>
                </a:solidFill>
                <a:effectLst/>
                <a:uLnTx/>
                <a:uFillTx/>
                <a:latin typeface="Georgia"/>
              </a:defRPr>
            </a:lvl1pPr>
          </a:lstStyle>
          <a:p>
            <a:pPr algn="l"/>
            <a:r>
              <a:rPr lang="nl-NL" sz="700" dirty="0" smtClean="0">
                <a:solidFill>
                  <a:schemeClr val="tx1"/>
                </a:solidFill>
              </a:rPr>
              <a:t>9C. Ik ontvang advies of tips om het beste uit mijn product te blijven halen </a:t>
            </a:r>
            <a:endParaRPr lang="nl-NL" sz="700" dirty="0">
              <a:solidFill>
                <a:schemeClr val="tx1"/>
              </a:solidFill>
            </a:endParaRPr>
          </a:p>
        </p:txBody>
      </p:sp>
      <p:sp>
        <p:nvSpPr>
          <p:cNvPr id="205" name="TextBox 204"/>
          <p:cNvSpPr txBox="1"/>
          <p:nvPr/>
        </p:nvSpPr>
        <p:spPr>
          <a:xfrm>
            <a:off x="8913158" y="2840491"/>
            <a:ext cx="972000" cy="574961"/>
          </a:xfrm>
          <a:prstGeom prst="rect">
            <a:avLst/>
          </a:prstGeom>
          <a:solidFill>
            <a:schemeClr val="bg1">
              <a:lumMod val="95000"/>
            </a:schemeClr>
          </a:solidFill>
          <a:ln w="12700" cap="flat" cmpd="sng" algn="ctr">
            <a:solidFill>
              <a:schemeClr val="bg1">
                <a:lumMod val="85000"/>
              </a:schemeClr>
            </a:solidFill>
            <a:prstDash val="solid"/>
          </a:ln>
          <a:effectLst/>
        </p:spPr>
        <p:txBody>
          <a:bodyPr lIns="36000" tIns="36000" rIns="36000" bIns="36000" rtlCol="0" anchor="ctr">
            <a:noAutofit/>
          </a:bodyPr>
          <a:lstStyle>
            <a:defPPr>
              <a:defRPr lang="en-US"/>
            </a:defPPr>
            <a:lvl1pPr marR="0" lvl="0" indent="0" algn="ctr" defTabSz="1018824" fontAlgn="auto">
              <a:lnSpc>
                <a:spcPct val="100000"/>
              </a:lnSpc>
              <a:spcBef>
                <a:spcPts val="0"/>
              </a:spcBef>
              <a:spcAft>
                <a:spcPts val="0"/>
              </a:spcAft>
              <a:buClrTx/>
              <a:buSzTx/>
              <a:buFontTx/>
              <a:buNone/>
              <a:tabLst/>
              <a:defRPr kumimoji="0" sz="880" b="0" i="0" u="none" strike="noStrike" kern="0" cap="none" spc="0" normalizeH="0" baseline="0">
                <a:ln>
                  <a:noFill/>
                </a:ln>
                <a:solidFill>
                  <a:srgbClr val="FFFFFF"/>
                </a:solidFill>
                <a:effectLst/>
                <a:uLnTx/>
                <a:uFillTx/>
                <a:latin typeface="Georgia"/>
              </a:defRPr>
            </a:lvl1pPr>
          </a:lstStyle>
          <a:p>
            <a:pPr algn="l"/>
            <a:r>
              <a:rPr lang="nl-NL" sz="700" dirty="0" smtClean="0">
                <a:solidFill>
                  <a:schemeClr val="tx1"/>
                </a:solidFill>
              </a:rPr>
              <a:t>9D. Ik heb de beschikking over informatie &amp; updates m.b.t. de door mij gekozen maatregel </a:t>
            </a:r>
            <a:endParaRPr lang="nl-NL" sz="700" dirty="0">
              <a:solidFill>
                <a:schemeClr val="tx1"/>
              </a:solidFill>
            </a:endParaRPr>
          </a:p>
        </p:txBody>
      </p:sp>
      <p:sp>
        <p:nvSpPr>
          <p:cNvPr id="207" name="TextBox 206"/>
          <p:cNvSpPr txBox="1"/>
          <p:nvPr/>
        </p:nvSpPr>
        <p:spPr>
          <a:xfrm>
            <a:off x="8913158" y="3773695"/>
            <a:ext cx="972000" cy="359517"/>
          </a:xfrm>
          <a:prstGeom prst="rect">
            <a:avLst/>
          </a:prstGeom>
          <a:solidFill>
            <a:schemeClr val="bg1">
              <a:lumMod val="95000"/>
            </a:schemeClr>
          </a:solidFill>
          <a:ln w="12700" cap="flat" cmpd="sng" algn="ctr">
            <a:solidFill>
              <a:schemeClr val="bg1">
                <a:lumMod val="85000"/>
              </a:schemeClr>
            </a:solidFill>
            <a:prstDash val="solid"/>
          </a:ln>
          <a:effectLst/>
        </p:spPr>
        <p:txBody>
          <a:bodyPr lIns="36000" tIns="36000" rIns="36000" bIns="36000" rtlCol="0" anchor="ctr">
            <a:noAutofit/>
          </a:bodyPr>
          <a:lstStyle>
            <a:defPPr>
              <a:defRPr lang="en-US"/>
            </a:defPPr>
            <a:lvl1pPr marR="0" lvl="0" indent="0" algn="ctr" defTabSz="1018824" fontAlgn="auto">
              <a:lnSpc>
                <a:spcPct val="100000"/>
              </a:lnSpc>
              <a:spcBef>
                <a:spcPts val="0"/>
              </a:spcBef>
              <a:spcAft>
                <a:spcPts val="0"/>
              </a:spcAft>
              <a:buClrTx/>
              <a:buSzTx/>
              <a:buFontTx/>
              <a:buNone/>
              <a:tabLst/>
              <a:defRPr kumimoji="0" sz="880" b="0" i="0" u="none" strike="noStrike" kern="0" cap="none" spc="0" normalizeH="0" baseline="0">
                <a:ln>
                  <a:noFill/>
                </a:ln>
                <a:solidFill>
                  <a:srgbClr val="FFFFFF"/>
                </a:solidFill>
                <a:effectLst/>
                <a:uLnTx/>
                <a:uFillTx/>
                <a:latin typeface="Georgia"/>
              </a:defRPr>
            </a:lvl1pPr>
          </a:lstStyle>
          <a:p>
            <a:pPr algn="l"/>
            <a:r>
              <a:rPr lang="nl-NL" sz="700" dirty="0" smtClean="0">
                <a:solidFill>
                  <a:schemeClr val="tx1"/>
                </a:solidFill>
              </a:rPr>
              <a:t>9F. Mijn contact- / servicepunt kent mijn persoonlijke situatie </a:t>
            </a:r>
            <a:endParaRPr lang="nl-NL" sz="700" dirty="0">
              <a:solidFill>
                <a:schemeClr val="tx1"/>
              </a:solidFill>
            </a:endParaRPr>
          </a:p>
        </p:txBody>
      </p:sp>
      <p:sp>
        <p:nvSpPr>
          <p:cNvPr id="209" name="TextBox 208"/>
          <p:cNvSpPr txBox="1"/>
          <p:nvPr/>
        </p:nvSpPr>
        <p:spPr>
          <a:xfrm>
            <a:off x="8913158" y="4706899"/>
            <a:ext cx="972000" cy="359517"/>
          </a:xfrm>
          <a:prstGeom prst="rect">
            <a:avLst/>
          </a:prstGeom>
          <a:solidFill>
            <a:schemeClr val="bg1">
              <a:lumMod val="95000"/>
            </a:schemeClr>
          </a:solidFill>
          <a:ln w="12700" cap="flat" cmpd="sng" algn="ctr">
            <a:solidFill>
              <a:schemeClr val="bg1">
                <a:lumMod val="85000"/>
              </a:schemeClr>
            </a:solidFill>
            <a:prstDash val="solid"/>
          </a:ln>
          <a:effectLst/>
        </p:spPr>
        <p:txBody>
          <a:bodyPr lIns="36000" tIns="36000" rIns="36000" bIns="36000" rtlCol="0" anchor="ctr">
            <a:noAutofit/>
          </a:bodyPr>
          <a:lstStyle>
            <a:defPPr>
              <a:defRPr lang="en-US"/>
            </a:defPPr>
            <a:lvl1pPr marR="0" lvl="0" indent="0" algn="ctr" defTabSz="1018824" fontAlgn="auto">
              <a:lnSpc>
                <a:spcPct val="100000"/>
              </a:lnSpc>
              <a:spcBef>
                <a:spcPts val="0"/>
              </a:spcBef>
              <a:spcAft>
                <a:spcPts val="0"/>
              </a:spcAft>
              <a:buClrTx/>
              <a:buSzTx/>
              <a:buFontTx/>
              <a:buNone/>
              <a:tabLst/>
              <a:defRPr kumimoji="0" sz="880" b="0" i="0" u="none" strike="noStrike" kern="0" cap="none" spc="0" normalizeH="0" baseline="0">
                <a:ln>
                  <a:noFill/>
                </a:ln>
                <a:solidFill>
                  <a:srgbClr val="FFFFFF"/>
                </a:solidFill>
                <a:effectLst/>
                <a:uLnTx/>
                <a:uFillTx/>
                <a:latin typeface="Georgia"/>
              </a:defRPr>
            </a:lvl1pPr>
          </a:lstStyle>
          <a:p>
            <a:pPr algn="l"/>
            <a:r>
              <a:rPr lang="nl-NL" sz="700" dirty="0" smtClean="0">
                <a:solidFill>
                  <a:schemeClr val="tx1"/>
                </a:solidFill>
              </a:rPr>
              <a:t>9H. Mijn probleem wordt snel en in één keer goed verholpen </a:t>
            </a:r>
            <a:endParaRPr lang="nl-NL" sz="700" dirty="0">
              <a:solidFill>
                <a:schemeClr val="tx1"/>
              </a:solidFill>
            </a:endParaRPr>
          </a:p>
        </p:txBody>
      </p:sp>
      <p:sp>
        <p:nvSpPr>
          <p:cNvPr id="210" name="TextBox 209"/>
          <p:cNvSpPr txBox="1"/>
          <p:nvPr/>
        </p:nvSpPr>
        <p:spPr>
          <a:xfrm>
            <a:off x="8913158" y="5119640"/>
            <a:ext cx="972000" cy="574961"/>
          </a:xfrm>
          <a:prstGeom prst="rect">
            <a:avLst/>
          </a:prstGeom>
          <a:solidFill>
            <a:schemeClr val="bg1">
              <a:lumMod val="95000"/>
            </a:schemeClr>
          </a:solidFill>
          <a:ln w="12700" cap="flat" cmpd="sng" algn="ctr">
            <a:solidFill>
              <a:schemeClr val="bg1">
                <a:lumMod val="85000"/>
              </a:schemeClr>
            </a:solidFill>
            <a:prstDash val="solid"/>
          </a:ln>
          <a:effectLst/>
        </p:spPr>
        <p:txBody>
          <a:bodyPr lIns="36000" tIns="36000" rIns="36000" bIns="36000" rtlCol="0" anchor="ctr">
            <a:noAutofit/>
          </a:bodyPr>
          <a:lstStyle>
            <a:defPPr>
              <a:defRPr lang="en-US"/>
            </a:defPPr>
            <a:lvl1pPr marR="0" lvl="0" indent="0" algn="ctr" defTabSz="1018824" fontAlgn="auto">
              <a:lnSpc>
                <a:spcPct val="100000"/>
              </a:lnSpc>
              <a:spcBef>
                <a:spcPts val="0"/>
              </a:spcBef>
              <a:spcAft>
                <a:spcPts val="0"/>
              </a:spcAft>
              <a:buClrTx/>
              <a:buSzTx/>
              <a:buFontTx/>
              <a:buNone/>
              <a:tabLst/>
              <a:defRPr kumimoji="0" sz="880" b="0" i="0" u="none" strike="noStrike" kern="0" cap="none" spc="0" normalizeH="0" baseline="0">
                <a:ln>
                  <a:noFill/>
                </a:ln>
                <a:solidFill>
                  <a:srgbClr val="FFFFFF"/>
                </a:solidFill>
                <a:effectLst/>
                <a:uLnTx/>
                <a:uFillTx/>
                <a:latin typeface="Georgia"/>
              </a:defRPr>
            </a:lvl1pPr>
          </a:lstStyle>
          <a:p>
            <a:pPr algn="l"/>
            <a:r>
              <a:rPr lang="nl-NL" sz="700" dirty="0" smtClean="0">
                <a:solidFill>
                  <a:schemeClr val="tx1"/>
                </a:solidFill>
              </a:rPr>
              <a:t>9I. Ik kan de voortgang van het oplossen van mijn probleem goed volgen (track/trace) </a:t>
            </a:r>
            <a:endParaRPr lang="nl-NL" sz="700" dirty="0">
              <a:solidFill>
                <a:schemeClr val="tx1"/>
              </a:solidFill>
            </a:endParaRPr>
          </a:p>
        </p:txBody>
      </p:sp>
      <p:sp>
        <p:nvSpPr>
          <p:cNvPr id="214" name="TextBox 213"/>
          <p:cNvSpPr txBox="1"/>
          <p:nvPr/>
        </p:nvSpPr>
        <p:spPr>
          <a:xfrm>
            <a:off x="9946412" y="2320028"/>
            <a:ext cx="900000" cy="574961"/>
          </a:xfrm>
          <a:prstGeom prst="rect">
            <a:avLst/>
          </a:prstGeom>
          <a:solidFill>
            <a:schemeClr val="bg1">
              <a:lumMod val="95000"/>
            </a:schemeClr>
          </a:solidFill>
          <a:ln w="12700" cap="flat" cmpd="sng" algn="ctr">
            <a:solidFill>
              <a:schemeClr val="bg1">
                <a:lumMod val="85000"/>
              </a:schemeClr>
            </a:solidFill>
            <a:prstDash val="solid"/>
          </a:ln>
          <a:effectLst/>
        </p:spPr>
        <p:txBody>
          <a:bodyPr lIns="36000" tIns="36000" rIns="36000" bIns="36000" rtlCol="0" anchor="ctr">
            <a:noAutofit/>
          </a:bodyPr>
          <a:lstStyle>
            <a:defPPr>
              <a:defRPr lang="en-US"/>
            </a:defPPr>
            <a:lvl1pPr marR="0" lvl="0" indent="0" algn="ctr" defTabSz="1018824" fontAlgn="auto">
              <a:lnSpc>
                <a:spcPct val="100000"/>
              </a:lnSpc>
              <a:spcBef>
                <a:spcPts val="0"/>
              </a:spcBef>
              <a:spcAft>
                <a:spcPts val="0"/>
              </a:spcAft>
              <a:buClrTx/>
              <a:buSzTx/>
              <a:buFontTx/>
              <a:buNone/>
              <a:tabLst/>
              <a:defRPr kumimoji="0" sz="880" b="0" i="0" u="none" strike="noStrike" kern="0" cap="none" spc="0" normalizeH="0" baseline="0">
                <a:ln>
                  <a:noFill/>
                </a:ln>
                <a:solidFill>
                  <a:srgbClr val="FFFFFF"/>
                </a:solidFill>
                <a:effectLst/>
                <a:uLnTx/>
                <a:uFillTx/>
                <a:latin typeface="Georgia"/>
              </a:defRPr>
            </a:lvl1pPr>
          </a:lstStyle>
          <a:p>
            <a:pPr algn="l"/>
            <a:r>
              <a:rPr lang="nl-NL" sz="700" dirty="0" smtClean="0">
                <a:solidFill>
                  <a:schemeClr val="tx1"/>
                </a:solidFill>
              </a:rPr>
              <a:t>10C. Ik kan mijn ervaring gemakkelijk delen met een bredere community </a:t>
            </a:r>
            <a:endParaRPr lang="nl-NL" sz="700" dirty="0">
              <a:solidFill>
                <a:schemeClr val="tx1"/>
              </a:solidFill>
            </a:endParaRPr>
          </a:p>
        </p:txBody>
      </p:sp>
      <p:sp>
        <p:nvSpPr>
          <p:cNvPr id="215" name="TextBox 214"/>
          <p:cNvSpPr txBox="1"/>
          <p:nvPr/>
        </p:nvSpPr>
        <p:spPr>
          <a:xfrm>
            <a:off x="10899279" y="1906800"/>
            <a:ext cx="889700" cy="682682"/>
          </a:xfrm>
          <a:prstGeom prst="rect">
            <a:avLst/>
          </a:prstGeom>
          <a:solidFill>
            <a:schemeClr val="bg1">
              <a:lumMod val="95000"/>
            </a:schemeClr>
          </a:solidFill>
          <a:ln w="12700" cap="flat" cmpd="sng" algn="ctr">
            <a:solidFill>
              <a:schemeClr val="bg1">
                <a:lumMod val="85000"/>
              </a:schemeClr>
            </a:solidFill>
            <a:prstDash val="solid"/>
          </a:ln>
          <a:effectLst/>
        </p:spPr>
        <p:txBody>
          <a:bodyPr lIns="36000" tIns="36000" rIns="36000" bIns="36000" rtlCol="0" anchor="ctr">
            <a:noAutofit/>
          </a:bodyPr>
          <a:lstStyle>
            <a:defPPr>
              <a:defRPr lang="en-US"/>
            </a:defPPr>
            <a:lvl1pPr marR="0" lvl="0" indent="0" algn="ctr" defTabSz="1018824" fontAlgn="auto">
              <a:lnSpc>
                <a:spcPct val="100000"/>
              </a:lnSpc>
              <a:spcBef>
                <a:spcPts val="0"/>
              </a:spcBef>
              <a:spcAft>
                <a:spcPts val="0"/>
              </a:spcAft>
              <a:buClrTx/>
              <a:buSzTx/>
              <a:buFontTx/>
              <a:buNone/>
              <a:tabLst/>
              <a:defRPr kumimoji="0" sz="880" b="0" i="0" u="none" strike="noStrike" kern="0" cap="none" spc="0" normalizeH="0" baseline="0">
                <a:ln>
                  <a:noFill/>
                </a:ln>
                <a:solidFill>
                  <a:srgbClr val="FFFFFF"/>
                </a:solidFill>
                <a:effectLst/>
                <a:uLnTx/>
                <a:uFillTx/>
                <a:latin typeface="Georgia"/>
              </a:defRPr>
            </a:lvl1pPr>
          </a:lstStyle>
          <a:p>
            <a:pPr algn="l"/>
            <a:r>
              <a:rPr lang="nl-NL" sz="700" dirty="0" smtClean="0">
                <a:solidFill>
                  <a:schemeClr val="tx1"/>
                </a:solidFill>
              </a:rPr>
              <a:t>11B. Ik word op de hoogte gehouden van actuele ontwikkelingen op het gebied van energiebesparing </a:t>
            </a:r>
            <a:endParaRPr lang="nl-NL" sz="700" dirty="0">
              <a:solidFill>
                <a:schemeClr val="tx1"/>
              </a:solidFill>
            </a:endParaRPr>
          </a:p>
        </p:txBody>
      </p:sp>
      <p:sp>
        <p:nvSpPr>
          <p:cNvPr id="151" name="TextBox 150"/>
          <p:cNvSpPr txBox="1"/>
          <p:nvPr/>
        </p:nvSpPr>
        <p:spPr>
          <a:xfrm>
            <a:off x="7882218" y="3659898"/>
            <a:ext cx="971178" cy="359517"/>
          </a:xfrm>
          <a:prstGeom prst="rect">
            <a:avLst/>
          </a:prstGeom>
          <a:solidFill>
            <a:schemeClr val="bg1">
              <a:lumMod val="95000"/>
            </a:schemeClr>
          </a:solidFill>
          <a:ln w="12700" cap="flat" cmpd="sng" algn="ctr">
            <a:solidFill>
              <a:schemeClr val="bg1">
                <a:lumMod val="85000"/>
              </a:schemeClr>
            </a:solidFill>
            <a:prstDash val="solid"/>
          </a:ln>
          <a:effectLst/>
        </p:spPr>
        <p:txBody>
          <a:bodyPr lIns="36000" tIns="36000" rIns="36000" bIns="36000" rtlCol="0" anchor="ctr">
            <a:noAutofit/>
          </a:bodyPr>
          <a:lstStyle>
            <a:defPPr>
              <a:defRPr lang="en-US"/>
            </a:defPPr>
            <a:lvl1pPr marR="0" lvl="0" indent="0" algn="ctr" defTabSz="1018824" fontAlgn="auto">
              <a:lnSpc>
                <a:spcPct val="100000"/>
              </a:lnSpc>
              <a:spcBef>
                <a:spcPts val="0"/>
              </a:spcBef>
              <a:spcAft>
                <a:spcPts val="0"/>
              </a:spcAft>
              <a:buClrTx/>
              <a:buSzTx/>
              <a:buFontTx/>
              <a:buNone/>
              <a:tabLst/>
              <a:defRPr kumimoji="0" sz="880" b="0" i="0" u="none" strike="noStrike" kern="0" cap="none" spc="0" normalizeH="0" baseline="0">
                <a:ln>
                  <a:noFill/>
                </a:ln>
                <a:solidFill>
                  <a:srgbClr val="FFFFFF"/>
                </a:solidFill>
                <a:effectLst/>
                <a:uLnTx/>
                <a:uFillTx/>
                <a:latin typeface="Georgia"/>
              </a:defRPr>
            </a:lvl1pPr>
          </a:lstStyle>
          <a:p>
            <a:pPr algn="l"/>
            <a:r>
              <a:rPr lang="nl-NL" sz="700" dirty="0" smtClean="0">
                <a:solidFill>
                  <a:schemeClr val="tx1"/>
                </a:solidFill>
              </a:rPr>
              <a:t>8E. Mijn wooncomfort is waarneembaar vergroot</a:t>
            </a:r>
            <a:endParaRPr lang="nl-NL" sz="700" dirty="0">
              <a:solidFill>
                <a:schemeClr val="tx1"/>
              </a:solidFill>
            </a:endParaRPr>
          </a:p>
        </p:txBody>
      </p:sp>
      <p:sp>
        <p:nvSpPr>
          <p:cNvPr id="152" name="TextBox 151"/>
          <p:cNvSpPr txBox="1"/>
          <p:nvPr/>
        </p:nvSpPr>
        <p:spPr>
          <a:xfrm>
            <a:off x="7882218" y="4060356"/>
            <a:ext cx="971178" cy="467239"/>
          </a:xfrm>
          <a:prstGeom prst="rect">
            <a:avLst/>
          </a:prstGeom>
          <a:solidFill>
            <a:schemeClr val="bg1">
              <a:lumMod val="95000"/>
            </a:schemeClr>
          </a:solidFill>
          <a:ln w="12700" cap="flat" cmpd="sng" algn="ctr">
            <a:solidFill>
              <a:schemeClr val="bg1">
                <a:lumMod val="85000"/>
              </a:schemeClr>
            </a:solidFill>
            <a:prstDash val="solid"/>
          </a:ln>
          <a:effectLst/>
        </p:spPr>
        <p:txBody>
          <a:bodyPr lIns="36000" tIns="36000" rIns="36000" bIns="36000" rtlCol="0" anchor="ctr">
            <a:noAutofit/>
          </a:bodyPr>
          <a:lstStyle>
            <a:defPPr>
              <a:defRPr lang="en-US"/>
            </a:defPPr>
            <a:lvl1pPr marR="0" lvl="0" indent="0" algn="ctr" defTabSz="1018824" fontAlgn="auto">
              <a:lnSpc>
                <a:spcPct val="100000"/>
              </a:lnSpc>
              <a:spcBef>
                <a:spcPts val="0"/>
              </a:spcBef>
              <a:spcAft>
                <a:spcPts val="0"/>
              </a:spcAft>
              <a:buClrTx/>
              <a:buSzTx/>
              <a:buFontTx/>
              <a:buNone/>
              <a:tabLst/>
              <a:defRPr kumimoji="0" sz="880" b="0" i="0" u="none" strike="noStrike" kern="0" cap="none" spc="0" normalizeH="0" baseline="0">
                <a:ln>
                  <a:noFill/>
                </a:ln>
                <a:solidFill>
                  <a:srgbClr val="FFFFFF"/>
                </a:solidFill>
                <a:effectLst/>
                <a:uLnTx/>
                <a:uFillTx/>
                <a:latin typeface="Georgia"/>
              </a:defRPr>
            </a:lvl1pPr>
          </a:lstStyle>
          <a:p>
            <a:pPr algn="l"/>
            <a:r>
              <a:rPr lang="nl-NL" sz="700" dirty="0" smtClean="0">
                <a:solidFill>
                  <a:schemeClr val="tx1"/>
                </a:solidFill>
              </a:rPr>
              <a:t>8F. Ik ervaar de voordelen van de werkzaamheden naar verwachting</a:t>
            </a:r>
            <a:endParaRPr lang="nl-NL" sz="700" dirty="0">
              <a:solidFill>
                <a:schemeClr val="tx1"/>
              </a:solidFill>
            </a:endParaRPr>
          </a:p>
        </p:txBody>
      </p:sp>
      <p:sp>
        <p:nvSpPr>
          <p:cNvPr id="164" name="TextBox 163"/>
          <p:cNvSpPr txBox="1"/>
          <p:nvPr/>
        </p:nvSpPr>
        <p:spPr>
          <a:xfrm>
            <a:off x="1520328" y="6565400"/>
            <a:ext cx="2012400" cy="251795"/>
          </a:xfrm>
          <a:prstGeom prst="rect">
            <a:avLst/>
          </a:prstGeom>
          <a:solidFill>
            <a:schemeClr val="bg1">
              <a:lumMod val="95000"/>
            </a:schemeClr>
          </a:solidFill>
          <a:ln w="12700" cap="flat" cmpd="sng" algn="ctr">
            <a:solidFill>
              <a:schemeClr val="bg1">
                <a:lumMod val="85000"/>
              </a:schemeClr>
            </a:solidFill>
            <a:prstDash val="solid"/>
          </a:ln>
          <a:effectLst/>
        </p:spPr>
        <p:txBody>
          <a:bodyPr lIns="36000" tIns="36000" rIns="36000" bIns="36000" rtlCol="0" anchor="ctr">
            <a:noAutofit/>
          </a:bodyPr>
          <a:lstStyle>
            <a:defPPr>
              <a:defRPr lang="en-US"/>
            </a:defPPr>
            <a:lvl1pPr marR="0" lvl="0" indent="0" algn="ctr" defTabSz="1018824" fontAlgn="auto">
              <a:lnSpc>
                <a:spcPct val="100000"/>
              </a:lnSpc>
              <a:spcBef>
                <a:spcPts val="0"/>
              </a:spcBef>
              <a:spcAft>
                <a:spcPts val="0"/>
              </a:spcAft>
              <a:buClrTx/>
              <a:buSzTx/>
              <a:buFontTx/>
              <a:buNone/>
              <a:tabLst/>
              <a:defRPr kumimoji="0" sz="880" b="0" i="0" u="none" strike="noStrike" kern="0" cap="none" spc="0" normalizeH="0" baseline="0">
                <a:ln>
                  <a:noFill/>
                </a:ln>
                <a:solidFill>
                  <a:srgbClr val="FFFFFF"/>
                </a:solidFill>
                <a:effectLst/>
                <a:uLnTx/>
                <a:uFillTx/>
                <a:latin typeface="Georgia"/>
              </a:defRPr>
            </a:lvl1pPr>
          </a:lstStyle>
          <a:p>
            <a:pPr algn="l"/>
            <a:r>
              <a:rPr lang="nl-NL" sz="700" dirty="0" smtClean="0">
                <a:solidFill>
                  <a:schemeClr val="tx1"/>
                </a:solidFill>
              </a:rPr>
              <a:t>2J-3F. Ik krijg de kans mee te doen aan een gezamenlijke aanpak met bewoners</a:t>
            </a:r>
            <a:endParaRPr lang="nl-NL" sz="700" dirty="0">
              <a:solidFill>
                <a:schemeClr val="tx1"/>
              </a:solidFill>
            </a:endParaRPr>
          </a:p>
        </p:txBody>
      </p:sp>
      <p:sp>
        <p:nvSpPr>
          <p:cNvPr id="166" name="TextBox 165"/>
          <p:cNvSpPr txBox="1"/>
          <p:nvPr/>
        </p:nvSpPr>
        <p:spPr>
          <a:xfrm>
            <a:off x="1520328" y="5032751"/>
            <a:ext cx="1033200" cy="667327"/>
          </a:xfrm>
          <a:prstGeom prst="rect">
            <a:avLst/>
          </a:prstGeom>
          <a:solidFill>
            <a:schemeClr val="bg1">
              <a:lumMod val="95000"/>
            </a:schemeClr>
          </a:solidFill>
          <a:ln w="12700" cap="flat" cmpd="sng" algn="ctr">
            <a:solidFill>
              <a:schemeClr val="bg1">
                <a:lumMod val="85000"/>
              </a:schemeClr>
            </a:solidFill>
            <a:prstDash val="solid"/>
          </a:ln>
          <a:effectLst/>
        </p:spPr>
        <p:txBody>
          <a:bodyPr lIns="36000" tIns="36000" rIns="36000" bIns="36000" rtlCol="0" anchor="ctr">
            <a:noAutofit/>
          </a:bodyPr>
          <a:lstStyle>
            <a:defPPr>
              <a:defRPr lang="en-US"/>
            </a:defPPr>
            <a:lvl1pPr marR="0" lvl="0" indent="0" algn="ctr" defTabSz="1018824" fontAlgn="auto">
              <a:lnSpc>
                <a:spcPct val="100000"/>
              </a:lnSpc>
              <a:spcBef>
                <a:spcPts val="0"/>
              </a:spcBef>
              <a:spcAft>
                <a:spcPts val="0"/>
              </a:spcAft>
              <a:buClrTx/>
              <a:buSzTx/>
              <a:buFontTx/>
              <a:buNone/>
              <a:tabLst/>
              <a:defRPr kumimoji="0" sz="880" b="0" i="0" u="none" strike="noStrike" kern="0" cap="none" spc="0" normalizeH="0" baseline="0">
                <a:ln>
                  <a:noFill/>
                </a:ln>
                <a:solidFill>
                  <a:srgbClr val="FFFFFF"/>
                </a:solidFill>
                <a:effectLst/>
                <a:uLnTx/>
                <a:uFillTx/>
                <a:latin typeface="Georgia"/>
              </a:defRPr>
            </a:lvl1pPr>
          </a:lstStyle>
          <a:p>
            <a:pPr algn="l"/>
            <a:r>
              <a:rPr lang="nl-NL" sz="700" dirty="0" smtClean="0">
                <a:solidFill>
                  <a:schemeClr val="tx1"/>
                </a:solidFill>
              </a:rPr>
              <a:t>2G. Ik begrijp de voordelen die energiebesparing voor mijn woonsituatie </a:t>
            </a:r>
            <a:r>
              <a:rPr lang="nl-NL" sz="700" dirty="0">
                <a:solidFill>
                  <a:schemeClr val="tx1"/>
                </a:solidFill>
              </a:rPr>
              <a:t>kan opleveren  (rendement, milieu, comfort</a:t>
            </a:r>
            <a:r>
              <a:rPr lang="nl-NL" sz="700" dirty="0" smtClean="0">
                <a:solidFill>
                  <a:schemeClr val="tx1"/>
                </a:solidFill>
              </a:rPr>
              <a:t>)</a:t>
            </a:r>
            <a:endParaRPr lang="nl-NL" sz="700" dirty="0">
              <a:solidFill>
                <a:schemeClr val="tx1"/>
              </a:solidFill>
            </a:endParaRPr>
          </a:p>
        </p:txBody>
      </p:sp>
      <p:sp>
        <p:nvSpPr>
          <p:cNvPr id="217" name="TextBox 216"/>
          <p:cNvSpPr txBox="1"/>
          <p:nvPr/>
        </p:nvSpPr>
        <p:spPr>
          <a:xfrm>
            <a:off x="10899279" y="3147279"/>
            <a:ext cx="889700" cy="673036"/>
          </a:xfrm>
          <a:prstGeom prst="rect">
            <a:avLst/>
          </a:prstGeom>
          <a:solidFill>
            <a:schemeClr val="bg1">
              <a:lumMod val="95000"/>
            </a:schemeClr>
          </a:solidFill>
          <a:ln w="12700" cap="flat" cmpd="sng" algn="ctr">
            <a:solidFill>
              <a:schemeClr val="bg1">
                <a:lumMod val="85000"/>
              </a:schemeClr>
            </a:solidFill>
            <a:prstDash val="solid"/>
          </a:ln>
          <a:effectLst/>
        </p:spPr>
        <p:txBody>
          <a:bodyPr lIns="36000" tIns="36000" rIns="36000" bIns="36000" rtlCol="0" anchor="ctr">
            <a:noAutofit/>
          </a:bodyPr>
          <a:lstStyle>
            <a:defPPr>
              <a:defRPr lang="en-US"/>
            </a:defPPr>
            <a:lvl1pPr marR="0" lvl="0" indent="0" algn="ctr" defTabSz="1018824" fontAlgn="auto">
              <a:lnSpc>
                <a:spcPct val="100000"/>
              </a:lnSpc>
              <a:spcBef>
                <a:spcPts val="0"/>
              </a:spcBef>
              <a:spcAft>
                <a:spcPts val="0"/>
              </a:spcAft>
              <a:buClrTx/>
              <a:buSzTx/>
              <a:buFontTx/>
              <a:buNone/>
              <a:tabLst/>
              <a:defRPr kumimoji="0" sz="880" b="0" i="0" u="none" strike="noStrike" kern="0" cap="none" spc="0" normalizeH="0" baseline="0">
                <a:ln>
                  <a:noFill/>
                </a:ln>
                <a:solidFill>
                  <a:srgbClr val="FFFFFF"/>
                </a:solidFill>
                <a:effectLst/>
                <a:uLnTx/>
                <a:uFillTx/>
                <a:latin typeface="Georgia"/>
              </a:defRPr>
            </a:lvl1pPr>
          </a:lstStyle>
          <a:p>
            <a:pPr algn="l"/>
            <a:r>
              <a:rPr lang="nl-NL" sz="700" dirty="0" smtClean="0">
                <a:solidFill>
                  <a:schemeClr val="tx1"/>
                </a:solidFill>
              </a:rPr>
              <a:t>11D. Ik weet of en waarom het zinvol is om de energiebesparing van mijn woning verder te verbeteren</a:t>
            </a:r>
            <a:endParaRPr lang="nl-NL" sz="700" dirty="0">
              <a:solidFill>
                <a:schemeClr val="tx1"/>
              </a:solidFill>
            </a:endParaRPr>
          </a:p>
        </p:txBody>
      </p:sp>
      <p:sp>
        <p:nvSpPr>
          <p:cNvPr id="143" name="TextBox 142"/>
          <p:cNvSpPr txBox="1"/>
          <p:nvPr/>
        </p:nvSpPr>
        <p:spPr>
          <a:xfrm>
            <a:off x="3595115" y="2509304"/>
            <a:ext cx="1000800" cy="682682"/>
          </a:xfrm>
          <a:prstGeom prst="rect">
            <a:avLst/>
          </a:prstGeom>
          <a:solidFill>
            <a:schemeClr val="bg1">
              <a:lumMod val="95000"/>
            </a:schemeClr>
          </a:solidFill>
          <a:ln w="12700" cap="flat" cmpd="sng" algn="ctr">
            <a:solidFill>
              <a:schemeClr val="bg1">
                <a:lumMod val="85000"/>
              </a:schemeClr>
            </a:solidFill>
            <a:prstDash val="solid"/>
          </a:ln>
          <a:effectLst/>
        </p:spPr>
        <p:txBody>
          <a:bodyPr lIns="36000" tIns="36000" rIns="36000" bIns="36000" rtlCol="0" anchor="ctr">
            <a:noAutofit/>
          </a:bodyPr>
          <a:lstStyle>
            <a:defPPr>
              <a:defRPr lang="en-US"/>
            </a:defPPr>
            <a:lvl1pPr marR="0" lvl="0" indent="0" algn="ctr" defTabSz="1018824" fontAlgn="auto">
              <a:lnSpc>
                <a:spcPct val="100000"/>
              </a:lnSpc>
              <a:spcBef>
                <a:spcPts val="0"/>
              </a:spcBef>
              <a:spcAft>
                <a:spcPts val="0"/>
              </a:spcAft>
              <a:buClrTx/>
              <a:buSzTx/>
              <a:buFontTx/>
              <a:buNone/>
              <a:tabLst/>
              <a:defRPr kumimoji="0" sz="880" b="0" i="0" u="none" strike="noStrike" kern="0" cap="none" spc="0" normalizeH="0" baseline="0">
                <a:ln>
                  <a:noFill/>
                </a:ln>
                <a:solidFill>
                  <a:srgbClr val="FFFFFF"/>
                </a:solidFill>
                <a:effectLst/>
                <a:uLnTx/>
                <a:uFillTx/>
                <a:latin typeface="Georgia"/>
              </a:defRPr>
            </a:lvl1pPr>
          </a:lstStyle>
          <a:p>
            <a:pPr algn="l"/>
            <a:r>
              <a:rPr lang="nl-NL" sz="700" dirty="0" smtClean="0">
                <a:solidFill>
                  <a:schemeClr val="tx1"/>
                </a:solidFill>
              </a:rPr>
              <a:t>4D. Ik verkrijg eenvoudig betrouwbaar inzicht in eigenschappen, gebruik en prijs van de maatregel(en)</a:t>
            </a:r>
            <a:endParaRPr lang="nl-NL" sz="700" dirty="0">
              <a:solidFill>
                <a:schemeClr val="tx1"/>
              </a:solidFill>
            </a:endParaRPr>
          </a:p>
        </p:txBody>
      </p:sp>
      <p:sp>
        <p:nvSpPr>
          <p:cNvPr id="145" name="TextBox 144"/>
          <p:cNvSpPr txBox="1"/>
          <p:nvPr/>
        </p:nvSpPr>
        <p:spPr>
          <a:xfrm>
            <a:off x="3595115" y="1912148"/>
            <a:ext cx="1967153" cy="251795"/>
          </a:xfrm>
          <a:prstGeom prst="rect">
            <a:avLst/>
          </a:prstGeom>
          <a:solidFill>
            <a:schemeClr val="bg1">
              <a:lumMod val="95000"/>
            </a:schemeClr>
          </a:solidFill>
          <a:ln w="12700" cap="flat" cmpd="sng" algn="ctr">
            <a:solidFill>
              <a:schemeClr val="bg1">
                <a:lumMod val="85000"/>
              </a:schemeClr>
            </a:solidFill>
            <a:prstDash val="solid"/>
          </a:ln>
          <a:effectLst/>
        </p:spPr>
        <p:txBody>
          <a:bodyPr lIns="36000" tIns="36000" rIns="36000" bIns="36000" rtlCol="0" anchor="ctr">
            <a:noAutofit/>
          </a:bodyPr>
          <a:lstStyle>
            <a:defPPr>
              <a:defRPr lang="en-US"/>
            </a:defPPr>
            <a:lvl1pPr marR="0" lvl="0" indent="0" algn="ctr" defTabSz="1018824" fontAlgn="auto">
              <a:lnSpc>
                <a:spcPct val="100000"/>
              </a:lnSpc>
              <a:spcBef>
                <a:spcPts val="0"/>
              </a:spcBef>
              <a:spcAft>
                <a:spcPts val="0"/>
              </a:spcAft>
              <a:buClrTx/>
              <a:buSzTx/>
              <a:buFontTx/>
              <a:buNone/>
              <a:tabLst/>
              <a:defRPr kumimoji="0" sz="880" b="0" i="0" u="none" strike="noStrike" kern="0" cap="none" spc="0" normalizeH="0" baseline="0">
                <a:ln>
                  <a:noFill/>
                </a:ln>
                <a:solidFill>
                  <a:srgbClr val="FFFFFF"/>
                </a:solidFill>
                <a:effectLst/>
                <a:uLnTx/>
                <a:uFillTx/>
                <a:latin typeface="Georgia"/>
              </a:defRPr>
            </a:lvl1pPr>
          </a:lstStyle>
          <a:p>
            <a:pPr algn="l"/>
            <a:r>
              <a:rPr lang="nl-NL" sz="700" dirty="0" smtClean="0">
                <a:solidFill>
                  <a:schemeClr val="tx1"/>
                </a:solidFill>
              </a:rPr>
              <a:t>4B-5B. Ik ken de voordelen op korte en lange termijn inclusief het financieel rendement </a:t>
            </a:r>
            <a:endParaRPr lang="nl-NL" sz="700" dirty="0">
              <a:solidFill>
                <a:schemeClr val="tx1"/>
              </a:solidFill>
            </a:endParaRPr>
          </a:p>
        </p:txBody>
      </p:sp>
      <p:sp>
        <p:nvSpPr>
          <p:cNvPr id="149" name="TextBox 148"/>
          <p:cNvSpPr txBox="1"/>
          <p:nvPr/>
        </p:nvSpPr>
        <p:spPr>
          <a:xfrm>
            <a:off x="5611770" y="1906800"/>
            <a:ext cx="1094400" cy="574961"/>
          </a:xfrm>
          <a:prstGeom prst="rect">
            <a:avLst/>
          </a:prstGeom>
          <a:solidFill>
            <a:schemeClr val="bg1">
              <a:lumMod val="95000"/>
            </a:schemeClr>
          </a:solidFill>
          <a:ln w="12700" cap="flat" cmpd="sng" algn="ctr">
            <a:solidFill>
              <a:schemeClr val="bg1">
                <a:lumMod val="85000"/>
              </a:schemeClr>
            </a:solidFill>
            <a:prstDash val="solid"/>
          </a:ln>
          <a:effectLst/>
        </p:spPr>
        <p:txBody>
          <a:bodyPr lIns="36000" tIns="36000" rIns="36000" bIns="36000" rtlCol="0" anchor="ctr">
            <a:noAutofit/>
          </a:bodyPr>
          <a:lstStyle>
            <a:defPPr>
              <a:defRPr lang="en-US"/>
            </a:defPPr>
            <a:lvl1pPr marR="0" lvl="0" indent="0" algn="ctr" defTabSz="1018824" fontAlgn="auto">
              <a:lnSpc>
                <a:spcPct val="100000"/>
              </a:lnSpc>
              <a:spcBef>
                <a:spcPts val="0"/>
              </a:spcBef>
              <a:spcAft>
                <a:spcPts val="0"/>
              </a:spcAft>
              <a:buClrTx/>
              <a:buSzTx/>
              <a:buFontTx/>
              <a:buNone/>
              <a:tabLst/>
              <a:defRPr kumimoji="0" sz="880" b="0" i="0" u="none" strike="noStrike" kern="0" cap="none" spc="0" normalizeH="0" baseline="0">
                <a:ln>
                  <a:noFill/>
                </a:ln>
                <a:solidFill>
                  <a:srgbClr val="FFFFFF"/>
                </a:solidFill>
                <a:effectLst/>
                <a:uLnTx/>
                <a:uFillTx/>
                <a:latin typeface="Georgia"/>
              </a:defRPr>
            </a:lvl1pPr>
          </a:lstStyle>
          <a:p>
            <a:pPr algn="l"/>
            <a:r>
              <a:rPr lang="nl-NL" sz="700" dirty="0" smtClean="0">
                <a:solidFill>
                  <a:schemeClr val="tx1"/>
                </a:solidFill>
              </a:rPr>
              <a:t>6B. Ik heb een overzicht van de aanbieders en kan ze eenvoudig vergelijken op mogelijkheden, prijs en kwaliteit en garanties</a:t>
            </a:r>
            <a:endParaRPr lang="nl-NL" sz="700" dirty="0">
              <a:solidFill>
                <a:schemeClr val="tx1"/>
              </a:solidFill>
            </a:endParaRPr>
          </a:p>
        </p:txBody>
      </p:sp>
      <p:sp>
        <p:nvSpPr>
          <p:cNvPr id="153" name="TextBox 152"/>
          <p:cNvSpPr txBox="1"/>
          <p:nvPr/>
        </p:nvSpPr>
        <p:spPr>
          <a:xfrm>
            <a:off x="7882218" y="1906800"/>
            <a:ext cx="971178" cy="682682"/>
          </a:xfrm>
          <a:prstGeom prst="rect">
            <a:avLst/>
          </a:prstGeom>
          <a:solidFill>
            <a:schemeClr val="bg1">
              <a:lumMod val="95000"/>
            </a:schemeClr>
          </a:solidFill>
          <a:ln w="12700" cap="flat" cmpd="sng" algn="ctr">
            <a:solidFill>
              <a:schemeClr val="bg1">
                <a:lumMod val="85000"/>
              </a:schemeClr>
            </a:solidFill>
            <a:prstDash val="solid"/>
          </a:ln>
          <a:effectLst/>
        </p:spPr>
        <p:txBody>
          <a:bodyPr lIns="36000" tIns="36000" rIns="36000" bIns="36000" rtlCol="0" anchor="ctr">
            <a:noAutofit/>
          </a:bodyPr>
          <a:lstStyle>
            <a:defPPr>
              <a:defRPr lang="en-US"/>
            </a:defPPr>
            <a:lvl1pPr marR="0" lvl="0" indent="0" algn="ctr" defTabSz="1018824" fontAlgn="auto">
              <a:lnSpc>
                <a:spcPct val="100000"/>
              </a:lnSpc>
              <a:spcBef>
                <a:spcPts val="0"/>
              </a:spcBef>
              <a:spcAft>
                <a:spcPts val="0"/>
              </a:spcAft>
              <a:buClrTx/>
              <a:buSzTx/>
              <a:buFontTx/>
              <a:buNone/>
              <a:tabLst/>
              <a:defRPr kumimoji="0" sz="880" b="0" i="0" u="none" strike="noStrike" kern="0" cap="none" spc="0" normalizeH="0" baseline="0">
                <a:ln>
                  <a:noFill/>
                </a:ln>
                <a:solidFill>
                  <a:srgbClr val="FFFFFF"/>
                </a:solidFill>
                <a:effectLst/>
                <a:uLnTx/>
                <a:uFillTx/>
                <a:latin typeface="Georgia"/>
              </a:defRPr>
            </a:lvl1pPr>
          </a:lstStyle>
          <a:p>
            <a:pPr algn="l"/>
            <a:r>
              <a:rPr lang="nl-NL" sz="700" dirty="0" smtClean="0">
                <a:solidFill>
                  <a:schemeClr val="tx1"/>
                </a:solidFill>
              </a:rPr>
              <a:t>8B. Ik verkrijg eenvoudig inzicht in het werkelijke effect van de maatregelen op mijn energieverbruik en -kosten </a:t>
            </a:r>
            <a:endParaRPr lang="nl-NL" sz="700" dirty="0">
              <a:solidFill>
                <a:schemeClr val="tx1"/>
              </a:solidFill>
            </a:endParaRPr>
          </a:p>
        </p:txBody>
      </p:sp>
      <p:sp>
        <p:nvSpPr>
          <p:cNvPr id="156" name="TextBox 155"/>
          <p:cNvSpPr txBox="1"/>
          <p:nvPr/>
        </p:nvSpPr>
        <p:spPr>
          <a:xfrm>
            <a:off x="7882218" y="2635071"/>
            <a:ext cx="971178" cy="359517"/>
          </a:xfrm>
          <a:prstGeom prst="rect">
            <a:avLst/>
          </a:prstGeom>
          <a:solidFill>
            <a:schemeClr val="bg1">
              <a:lumMod val="95000"/>
            </a:schemeClr>
          </a:solidFill>
          <a:ln w="12700" cap="flat" cmpd="sng" algn="ctr">
            <a:solidFill>
              <a:schemeClr val="bg1">
                <a:lumMod val="85000"/>
              </a:schemeClr>
            </a:solidFill>
            <a:prstDash val="solid"/>
          </a:ln>
          <a:effectLst/>
        </p:spPr>
        <p:txBody>
          <a:bodyPr lIns="36000" tIns="36000" rIns="36000" bIns="36000" rtlCol="0" anchor="ctr">
            <a:noAutofit/>
          </a:bodyPr>
          <a:lstStyle>
            <a:defPPr>
              <a:defRPr lang="en-US"/>
            </a:defPPr>
            <a:lvl1pPr marR="0" lvl="0" indent="0" algn="ctr" defTabSz="1018824" fontAlgn="auto">
              <a:lnSpc>
                <a:spcPct val="100000"/>
              </a:lnSpc>
              <a:spcBef>
                <a:spcPts val="0"/>
              </a:spcBef>
              <a:spcAft>
                <a:spcPts val="0"/>
              </a:spcAft>
              <a:buClrTx/>
              <a:buSzTx/>
              <a:buFontTx/>
              <a:buNone/>
              <a:tabLst/>
              <a:defRPr kumimoji="0" sz="880" b="0" i="0" u="none" strike="noStrike" kern="0" cap="none" spc="0" normalizeH="0" baseline="0">
                <a:ln>
                  <a:noFill/>
                </a:ln>
                <a:solidFill>
                  <a:srgbClr val="FFFFFF"/>
                </a:solidFill>
                <a:effectLst/>
                <a:uLnTx/>
                <a:uFillTx/>
                <a:latin typeface="Georgia"/>
              </a:defRPr>
            </a:lvl1pPr>
          </a:lstStyle>
          <a:p>
            <a:pPr algn="l"/>
            <a:r>
              <a:rPr lang="nl-NL" sz="700" dirty="0" smtClean="0">
                <a:solidFill>
                  <a:schemeClr val="tx1"/>
                </a:solidFill>
              </a:rPr>
              <a:t>8C. Ik kan mijn feedback eenvoudig en volledig geven </a:t>
            </a:r>
            <a:endParaRPr lang="nl-NL" sz="700" dirty="0">
              <a:solidFill>
                <a:schemeClr val="tx1"/>
              </a:solidFill>
            </a:endParaRPr>
          </a:p>
        </p:txBody>
      </p:sp>
      <p:sp>
        <p:nvSpPr>
          <p:cNvPr id="125" name="TextBox 124"/>
          <p:cNvSpPr txBox="1"/>
          <p:nvPr/>
        </p:nvSpPr>
        <p:spPr>
          <a:xfrm>
            <a:off x="569147" y="1721291"/>
            <a:ext cx="1987200" cy="359517"/>
          </a:xfrm>
          <a:prstGeom prst="rect">
            <a:avLst/>
          </a:prstGeom>
          <a:solidFill>
            <a:schemeClr val="bg1">
              <a:lumMod val="95000"/>
            </a:schemeClr>
          </a:solidFill>
          <a:ln w="12700" cap="flat" cmpd="sng" algn="ctr">
            <a:solidFill>
              <a:schemeClr val="bg1">
                <a:lumMod val="85000"/>
              </a:schemeClr>
            </a:solidFill>
            <a:prstDash val="solid"/>
          </a:ln>
          <a:effectLst/>
        </p:spPr>
        <p:txBody>
          <a:bodyPr wrap="square" lIns="36000" tIns="36000" rIns="36000" bIns="36000" rtlCol="0" anchor="ctr">
            <a:noAutofit/>
          </a:bodyPr>
          <a:lstStyle>
            <a:defPPr>
              <a:defRPr lang="en-US"/>
            </a:defPPr>
            <a:lvl1pPr marR="0" lvl="0" indent="0" algn="ctr" defTabSz="1018824" fontAlgn="auto">
              <a:lnSpc>
                <a:spcPct val="100000"/>
              </a:lnSpc>
              <a:spcBef>
                <a:spcPts val="0"/>
              </a:spcBef>
              <a:spcAft>
                <a:spcPts val="0"/>
              </a:spcAft>
              <a:buClrTx/>
              <a:buSzTx/>
              <a:buFontTx/>
              <a:buNone/>
              <a:tabLst/>
              <a:defRPr kumimoji="0" sz="880" b="0" i="0" u="none" strike="noStrike" kern="0" cap="none" spc="0" normalizeH="0" baseline="0">
                <a:ln>
                  <a:noFill/>
                </a:ln>
                <a:solidFill>
                  <a:srgbClr val="FFFFFF"/>
                </a:solidFill>
                <a:effectLst/>
                <a:uLnTx/>
                <a:uFillTx/>
                <a:latin typeface="Georgia"/>
              </a:defRPr>
            </a:lvl1pPr>
          </a:lstStyle>
          <a:p>
            <a:pPr algn="l"/>
            <a:r>
              <a:rPr lang="nl-NL" sz="700" dirty="0" smtClean="0">
                <a:solidFill>
                  <a:schemeClr val="tx1"/>
                </a:solidFill>
              </a:rPr>
              <a:t>1A-2A. Ik ontvang informatie over energiebesparing op een relevant moment </a:t>
            </a:r>
            <a:endParaRPr lang="nl-NL" sz="700" dirty="0">
              <a:solidFill>
                <a:schemeClr val="tx1"/>
              </a:solidFill>
            </a:endParaRPr>
          </a:p>
        </p:txBody>
      </p:sp>
      <p:sp>
        <p:nvSpPr>
          <p:cNvPr id="127" name="TextBox 126"/>
          <p:cNvSpPr txBox="1"/>
          <p:nvPr/>
        </p:nvSpPr>
        <p:spPr>
          <a:xfrm>
            <a:off x="569148" y="2129572"/>
            <a:ext cx="1987200" cy="467239"/>
          </a:xfrm>
          <a:prstGeom prst="rect">
            <a:avLst/>
          </a:prstGeom>
          <a:solidFill>
            <a:schemeClr val="bg1">
              <a:lumMod val="95000"/>
            </a:schemeClr>
          </a:solidFill>
          <a:ln w="12700" cap="flat" cmpd="sng" algn="ctr">
            <a:solidFill>
              <a:schemeClr val="bg1">
                <a:lumMod val="85000"/>
              </a:schemeClr>
            </a:solidFill>
            <a:prstDash val="solid"/>
          </a:ln>
          <a:effectLst/>
        </p:spPr>
        <p:txBody>
          <a:bodyPr lIns="36000" tIns="36000" rIns="36000" bIns="36000" rtlCol="0" anchor="ctr">
            <a:noAutofit/>
          </a:bodyPr>
          <a:lstStyle>
            <a:defPPr>
              <a:defRPr lang="en-US"/>
            </a:defPPr>
            <a:lvl1pPr marR="0" lvl="0" indent="0" algn="ctr" defTabSz="1018824" fontAlgn="auto">
              <a:lnSpc>
                <a:spcPct val="100000"/>
              </a:lnSpc>
              <a:spcBef>
                <a:spcPts val="0"/>
              </a:spcBef>
              <a:spcAft>
                <a:spcPts val="0"/>
              </a:spcAft>
              <a:buClrTx/>
              <a:buSzTx/>
              <a:buFontTx/>
              <a:buNone/>
              <a:tabLst/>
              <a:defRPr kumimoji="0" sz="880" b="0" i="0" u="none" strike="noStrike" kern="0" cap="none" spc="0" normalizeH="0" baseline="0">
                <a:ln>
                  <a:noFill/>
                </a:ln>
                <a:solidFill>
                  <a:srgbClr val="FFFFFF"/>
                </a:solidFill>
                <a:effectLst/>
                <a:uLnTx/>
                <a:uFillTx/>
                <a:latin typeface="Georgia"/>
              </a:defRPr>
            </a:lvl1pPr>
          </a:lstStyle>
          <a:p>
            <a:pPr algn="l"/>
            <a:r>
              <a:rPr lang="nl-NL" sz="700" dirty="0" smtClean="0">
                <a:solidFill>
                  <a:schemeClr val="tx1"/>
                </a:solidFill>
              </a:rPr>
              <a:t>1B-2B. Ik ontvang informatie over energiebesparing van een voor mij </a:t>
            </a:r>
            <a:r>
              <a:rPr lang="nl-NL" sz="700" dirty="0">
                <a:solidFill>
                  <a:schemeClr val="tx1"/>
                </a:solidFill>
              </a:rPr>
              <a:t>vertrouwde partij (bv. </a:t>
            </a:r>
            <a:r>
              <a:rPr lang="nl-NL" sz="700" dirty="0" smtClean="0">
                <a:solidFill>
                  <a:schemeClr val="tx1"/>
                </a:solidFill>
              </a:rPr>
              <a:t>gemeente</a:t>
            </a:r>
            <a:r>
              <a:rPr lang="nl-NL" sz="700" dirty="0">
                <a:solidFill>
                  <a:schemeClr val="tx1"/>
                </a:solidFill>
              </a:rPr>
              <a:t>, eigen aannemer, etc.)</a:t>
            </a:r>
          </a:p>
        </p:txBody>
      </p:sp>
      <p:sp>
        <p:nvSpPr>
          <p:cNvPr id="135" name="TextBox 134"/>
          <p:cNvSpPr txBox="1"/>
          <p:nvPr/>
        </p:nvSpPr>
        <p:spPr>
          <a:xfrm>
            <a:off x="1520328" y="5748842"/>
            <a:ext cx="1033200" cy="467239"/>
          </a:xfrm>
          <a:prstGeom prst="rect">
            <a:avLst/>
          </a:prstGeom>
          <a:solidFill>
            <a:schemeClr val="bg1">
              <a:lumMod val="95000"/>
            </a:schemeClr>
          </a:solidFill>
          <a:ln w="12700" cap="flat" cmpd="sng" algn="ctr">
            <a:solidFill>
              <a:schemeClr val="bg1">
                <a:lumMod val="85000"/>
              </a:schemeClr>
            </a:solidFill>
            <a:prstDash val="solid"/>
          </a:ln>
          <a:effectLst/>
        </p:spPr>
        <p:txBody>
          <a:bodyPr lIns="36000" tIns="36000" rIns="36000" bIns="36000" rtlCol="0" anchor="ctr">
            <a:noAutofit/>
          </a:bodyPr>
          <a:lstStyle>
            <a:defPPr>
              <a:defRPr lang="en-US"/>
            </a:defPPr>
            <a:lvl1pPr marR="0" lvl="0" indent="0" algn="ctr" defTabSz="1018824" fontAlgn="auto">
              <a:lnSpc>
                <a:spcPct val="100000"/>
              </a:lnSpc>
              <a:spcBef>
                <a:spcPts val="0"/>
              </a:spcBef>
              <a:spcAft>
                <a:spcPts val="0"/>
              </a:spcAft>
              <a:buClrTx/>
              <a:buSzTx/>
              <a:buFontTx/>
              <a:buNone/>
              <a:tabLst/>
              <a:defRPr kumimoji="0" sz="880" b="0" i="0" u="none" strike="noStrike" kern="0" cap="none" spc="0" normalizeH="0" baseline="0">
                <a:ln>
                  <a:noFill/>
                </a:ln>
                <a:solidFill>
                  <a:srgbClr val="FFFFFF"/>
                </a:solidFill>
                <a:effectLst/>
                <a:uLnTx/>
                <a:uFillTx/>
                <a:latin typeface="Georgia"/>
              </a:defRPr>
            </a:lvl1pPr>
          </a:lstStyle>
          <a:p>
            <a:pPr algn="l"/>
            <a:r>
              <a:rPr lang="nl-NL" sz="700" dirty="0" smtClean="0">
                <a:solidFill>
                  <a:schemeClr val="tx1"/>
                </a:solidFill>
              </a:rPr>
              <a:t>2H. Ik kan in de praktijk zien of ervaren hoe energiebesparing werkt </a:t>
            </a:r>
            <a:endParaRPr lang="nl-NL" sz="700" dirty="0">
              <a:solidFill>
                <a:schemeClr val="tx1"/>
              </a:solidFill>
            </a:endParaRPr>
          </a:p>
        </p:txBody>
      </p:sp>
      <p:sp>
        <p:nvSpPr>
          <p:cNvPr id="136" name="TextBox 135"/>
          <p:cNvSpPr txBox="1"/>
          <p:nvPr/>
        </p:nvSpPr>
        <p:spPr>
          <a:xfrm>
            <a:off x="1520328" y="3785302"/>
            <a:ext cx="1031682" cy="359517"/>
          </a:xfrm>
          <a:prstGeom prst="rect">
            <a:avLst/>
          </a:prstGeom>
          <a:solidFill>
            <a:schemeClr val="bg1">
              <a:lumMod val="95000"/>
            </a:schemeClr>
          </a:solidFill>
          <a:ln w="12700" cap="flat" cmpd="sng" algn="ctr">
            <a:solidFill>
              <a:schemeClr val="bg1">
                <a:lumMod val="85000"/>
              </a:schemeClr>
            </a:solidFill>
            <a:prstDash val="solid"/>
          </a:ln>
          <a:effectLst/>
        </p:spPr>
        <p:txBody>
          <a:bodyPr lIns="36000" tIns="36000" rIns="36000" bIns="36000" rtlCol="0" anchor="ctr">
            <a:noAutofit/>
          </a:bodyPr>
          <a:lstStyle>
            <a:defPPr>
              <a:defRPr lang="en-US"/>
            </a:defPPr>
            <a:lvl1pPr marR="0" lvl="0" indent="0" algn="ctr" defTabSz="1018824" fontAlgn="auto">
              <a:lnSpc>
                <a:spcPct val="100000"/>
              </a:lnSpc>
              <a:spcBef>
                <a:spcPts val="0"/>
              </a:spcBef>
              <a:spcAft>
                <a:spcPts val="0"/>
              </a:spcAft>
              <a:buClrTx/>
              <a:buSzTx/>
              <a:buFontTx/>
              <a:buNone/>
              <a:tabLst/>
              <a:defRPr kumimoji="0" sz="880" b="0" i="0" u="none" strike="noStrike" kern="0" cap="none" spc="0" normalizeH="0" baseline="0">
                <a:ln>
                  <a:noFill/>
                </a:ln>
                <a:solidFill>
                  <a:srgbClr val="FFFFFF"/>
                </a:solidFill>
                <a:effectLst/>
                <a:uLnTx/>
                <a:uFillTx/>
                <a:latin typeface="Georgia"/>
              </a:defRPr>
            </a:lvl1pPr>
          </a:lstStyle>
          <a:p>
            <a:pPr algn="l"/>
            <a:r>
              <a:rPr lang="nl-NL" sz="700" dirty="0" smtClean="0">
                <a:solidFill>
                  <a:schemeClr val="tx1"/>
                </a:solidFill>
              </a:rPr>
              <a:t>2E. De financiële voordelen voor mij zijn duidelijk </a:t>
            </a:r>
            <a:endParaRPr lang="nl-NL" sz="700" dirty="0">
              <a:solidFill>
                <a:schemeClr val="tx1"/>
              </a:solidFill>
            </a:endParaRPr>
          </a:p>
        </p:txBody>
      </p:sp>
      <p:sp>
        <p:nvSpPr>
          <p:cNvPr id="138" name="TextBox 137"/>
          <p:cNvSpPr txBox="1"/>
          <p:nvPr/>
        </p:nvSpPr>
        <p:spPr>
          <a:xfrm>
            <a:off x="1520328" y="4193583"/>
            <a:ext cx="1033200" cy="790404"/>
          </a:xfrm>
          <a:prstGeom prst="rect">
            <a:avLst/>
          </a:prstGeom>
          <a:solidFill>
            <a:schemeClr val="bg1">
              <a:lumMod val="95000"/>
            </a:schemeClr>
          </a:solidFill>
          <a:ln w="12700" cap="flat" cmpd="sng" algn="ctr">
            <a:solidFill>
              <a:schemeClr val="bg1">
                <a:lumMod val="85000"/>
              </a:schemeClr>
            </a:solidFill>
            <a:prstDash val="solid"/>
          </a:ln>
          <a:effectLst/>
        </p:spPr>
        <p:txBody>
          <a:bodyPr lIns="36000" tIns="36000" rIns="36000" bIns="36000" rtlCol="0" anchor="ctr">
            <a:noAutofit/>
          </a:bodyPr>
          <a:lstStyle>
            <a:defPPr>
              <a:defRPr lang="en-US"/>
            </a:defPPr>
            <a:lvl1pPr marR="0" lvl="0" indent="0" algn="ctr" defTabSz="1018824" fontAlgn="auto">
              <a:lnSpc>
                <a:spcPct val="100000"/>
              </a:lnSpc>
              <a:spcBef>
                <a:spcPts val="0"/>
              </a:spcBef>
              <a:spcAft>
                <a:spcPts val="0"/>
              </a:spcAft>
              <a:buClrTx/>
              <a:buSzTx/>
              <a:buFontTx/>
              <a:buNone/>
              <a:tabLst/>
              <a:defRPr kumimoji="0" sz="880" b="0" i="0" u="none" strike="noStrike" kern="0" cap="none" spc="0" normalizeH="0" baseline="0">
                <a:ln>
                  <a:noFill/>
                </a:ln>
                <a:solidFill>
                  <a:srgbClr val="FFFFFF"/>
                </a:solidFill>
                <a:effectLst/>
                <a:uLnTx/>
                <a:uFillTx/>
                <a:latin typeface="Georgia"/>
              </a:defRPr>
            </a:lvl1pPr>
          </a:lstStyle>
          <a:p>
            <a:pPr algn="l"/>
            <a:r>
              <a:rPr lang="nl-NL" sz="700" dirty="0" smtClean="0">
                <a:solidFill>
                  <a:schemeClr val="tx1"/>
                </a:solidFill>
              </a:rPr>
              <a:t>2F. Ik weet of en in hoeverre de energiebesparing van mijn huis nog verder verbeterd </a:t>
            </a:r>
            <a:r>
              <a:rPr lang="nl-NL" sz="700" dirty="0">
                <a:solidFill>
                  <a:schemeClr val="tx1"/>
                </a:solidFill>
              </a:rPr>
              <a:t>kan worden  ("ik bespaar al energie, ik doe het al")</a:t>
            </a:r>
          </a:p>
        </p:txBody>
      </p:sp>
      <p:sp>
        <p:nvSpPr>
          <p:cNvPr id="139" name="TextBox 138"/>
          <p:cNvSpPr txBox="1"/>
          <p:nvPr/>
        </p:nvSpPr>
        <p:spPr>
          <a:xfrm>
            <a:off x="2610191" y="2943998"/>
            <a:ext cx="936000" cy="1005848"/>
          </a:xfrm>
          <a:prstGeom prst="rect">
            <a:avLst/>
          </a:prstGeom>
          <a:solidFill>
            <a:schemeClr val="bg1">
              <a:lumMod val="95000"/>
            </a:schemeClr>
          </a:solidFill>
          <a:ln w="12700" cap="flat" cmpd="sng" algn="ctr">
            <a:solidFill>
              <a:schemeClr val="bg1">
                <a:lumMod val="85000"/>
              </a:schemeClr>
            </a:solidFill>
            <a:prstDash val="solid"/>
          </a:ln>
          <a:effectLst/>
        </p:spPr>
        <p:txBody>
          <a:bodyPr lIns="36000" tIns="36000" rIns="36000" bIns="36000" rtlCol="0" anchor="ctr">
            <a:noAutofit/>
          </a:bodyPr>
          <a:lstStyle>
            <a:defPPr>
              <a:defRPr lang="en-US"/>
            </a:defPPr>
            <a:lvl1pPr marR="0" lvl="0" indent="0" algn="ctr" defTabSz="1018824" fontAlgn="auto">
              <a:lnSpc>
                <a:spcPct val="100000"/>
              </a:lnSpc>
              <a:spcBef>
                <a:spcPts val="0"/>
              </a:spcBef>
              <a:spcAft>
                <a:spcPts val="0"/>
              </a:spcAft>
              <a:buClrTx/>
              <a:buSzTx/>
              <a:buFontTx/>
              <a:buNone/>
              <a:tabLst/>
              <a:defRPr kumimoji="0" sz="880" b="0" i="0" u="none" strike="noStrike" kern="0" cap="none" spc="0" normalizeH="0" baseline="0">
                <a:ln>
                  <a:noFill/>
                </a:ln>
                <a:solidFill>
                  <a:srgbClr val="FFFFFF"/>
                </a:solidFill>
                <a:effectLst/>
                <a:uLnTx/>
                <a:uFillTx/>
                <a:latin typeface="Georgia"/>
              </a:defRPr>
            </a:lvl1pPr>
          </a:lstStyle>
          <a:p>
            <a:pPr algn="l"/>
            <a:r>
              <a:rPr lang="nl-NL" sz="700" dirty="0" smtClean="0">
                <a:solidFill>
                  <a:schemeClr val="tx1"/>
                </a:solidFill>
              </a:rPr>
              <a:t>3C. Het is mij duidelijk waarom investeren in energiebesparing voor mij prioriteit heeft boven </a:t>
            </a:r>
            <a:r>
              <a:rPr lang="nl-NL" sz="700" dirty="0">
                <a:solidFill>
                  <a:schemeClr val="tx1"/>
                </a:solidFill>
              </a:rPr>
              <a:t>andere uitgaven zoals vakantie, badkamer etc. </a:t>
            </a:r>
          </a:p>
        </p:txBody>
      </p:sp>
      <p:sp>
        <p:nvSpPr>
          <p:cNvPr id="140" name="TextBox 139"/>
          <p:cNvSpPr txBox="1"/>
          <p:nvPr/>
        </p:nvSpPr>
        <p:spPr>
          <a:xfrm>
            <a:off x="2610191" y="1721291"/>
            <a:ext cx="936000" cy="467239"/>
          </a:xfrm>
          <a:prstGeom prst="rect">
            <a:avLst/>
          </a:prstGeom>
          <a:solidFill>
            <a:schemeClr val="bg1">
              <a:lumMod val="95000"/>
            </a:schemeClr>
          </a:solidFill>
          <a:ln w="12700" cap="flat" cmpd="sng" algn="ctr">
            <a:solidFill>
              <a:schemeClr val="bg1">
                <a:lumMod val="85000"/>
              </a:schemeClr>
            </a:solidFill>
            <a:prstDash val="solid"/>
          </a:ln>
          <a:effectLst/>
        </p:spPr>
        <p:txBody>
          <a:bodyPr lIns="36000" tIns="36000" rIns="36000" bIns="36000" rtlCol="0" anchor="ctr">
            <a:noAutofit/>
          </a:bodyPr>
          <a:lstStyle>
            <a:defPPr>
              <a:defRPr lang="en-US"/>
            </a:defPPr>
            <a:lvl1pPr marR="0" lvl="0" indent="0" algn="ctr" defTabSz="1018824" fontAlgn="auto">
              <a:lnSpc>
                <a:spcPct val="100000"/>
              </a:lnSpc>
              <a:spcBef>
                <a:spcPts val="0"/>
              </a:spcBef>
              <a:spcAft>
                <a:spcPts val="0"/>
              </a:spcAft>
              <a:buClrTx/>
              <a:buSzTx/>
              <a:buFontTx/>
              <a:buNone/>
              <a:tabLst/>
              <a:defRPr kumimoji="0" sz="880" b="0" i="0" u="none" strike="noStrike" kern="0" cap="none" spc="0" normalizeH="0" baseline="0">
                <a:ln>
                  <a:noFill/>
                </a:ln>
                <a:solidFill>
                  <a:srgbClr val="FFFFFF"/>
                </a:solidFill>
                <a:effectLst/>
                <a:uLnTx/>
                <a:uFillTx/>
                <a:latin typeface="Georgia"/>
              </a:defRPr>
            </a:lvl1pPr>
          </a:lstStyle>
          <a:p>
            <a:pPr algn="l"/>
            <a:r>
              <a:rPr lang="nl-NL" sz="700" dirty="0" smtClean="0">
                <a:solidFill>
                  <a:schemeClr val="tx1"/>
                </a:solidFill>
              </a:rPr>
              <a:t>3A. Het is mij duidelijk waarom energiebesparing urgent is </a:t>
            </a:r>
            <a:endParaRPr lang="nl-NL" sz="700" dirty="0">
              <a:solidFill>
                <a:schemeClr val="tx1"/>
              </a:solidFill>
            </a:endParaRPr>
          </a:p>
        </p:txBody>
      </p:sp>
      <p:sp>
        <p:nvSpPr>
          <p:cNvPr id="163" name="TextBox 162"/>
          <p:cNvSpPr txBox="1"/>
          <p:nvPr/>
        </p:nvSpPr>
        <p:spPr>
          <a:xfrm>
            <a:off x="569148" y="2645575"/>
            <a:ext cx="1987200" cy="359517"/>
          </a:xfrm>
          <a:prstGeom prst="rect">
            <a:avLst/>
          </a:prstGeom>
          <a:solidFill>
            <a:schemeClr val="bg1">
              <a:lumMod val="95000"/>
            </a:schemeClr>
          </a:solidFill>
          <a:ln w="12700" cap="flat" cmpd="sng" algn="ctr">
            <a:solidFill>
              <a:schemeClr val="bg1">
                <a:lumMod val="85000"/>
              </a:schemeClr>
            </a:solidFill>
            <a:prstDash val="solid"/>
          </a:ln>
          <a:effectLst/>
        </p:spPr>
        <p:txBody>
          <a:bodyPr lIns="36000" tIns="36000" rIns="36000" bIns="36000" rtlCol="0" anchor="ctr">
            <a:noAutofit/>
          </a:bodyPr>
          <a:lstStyle>
            <a:defPPr>
              <a:defRPr lang="en-US"/>
            </a:defPPr>
            <a:lvl1pPr marR="0" lvl="0" indent="0" algn="ctr" defTabSz="1018824" fontAlgn="auto">
              <a:lnSpc>
                <a:spcPct val="100000"/>
              </a:lnSpc>
              <a:spcBef>
                <a:spcPts val="0"/>
              </a:spcBef>
              <a:spcAft>
                <a:spcPts val="0"/>
              </a:spcAft>
              <a:buClrTx/>
              <a:buSzTx/>
              <a:buFontTx/>
              <a:buNone/>
              <a:tabLst/>
              <a:defRPr kumimoji="0" sz="880" b="0" i="0" u="none" strike="noStrike" kern="0" cap="none" spc="0" normalizeH="0" baseline="0">
                <a:ln>
                  <a:noFill/>
                </a:ln>
                <a:solidFill>
                  <a:srgbClr val="FFFFFF"/>
                </a:solidFill>
                <a:effectLst/>
                <a:uLnTx/>
                <a:uFillTx/>
                <a:latin typeface="Georgia"/>
              </a:defRPr>
            </a:lvl1pPr>
          </a:lstStyle>
          <a:p>
            <a:pPr algn="l"/>
            <a:r>
              <a:rPr lang="nl-NL" sz="700" dirty="0" smtClean="0">
                <a:solidFill>
                  <a:schemeClr val="tx1"/>
                </a:solidFill>
              </a:rPr>
              <a:t>1C-2C. Ik ontvang informatie over energiebesparing van mijn </a:t>
            </a:r>
            <a:r>
              <a:rPr lang="nl-NL" sz="700" dirty="0">
                <a:solidFill>
                  <a:schemeClr val="tx1"/>
                </a:solidFill>
              </a:rPr>
              <a:t>sociale omgeving (social media, vrienden, buren, etc.)</a:t>
            </a:r>
          </a:p>
        </p:txBody>
      </p:sp>
      <p:sp>
        <p:nvSpPr>
          <p:cNvPr id="165" name="TextBox 164"/>
          <p:cNvSpPr txBox="1"/>
          <p:nvPr/>
        </p:nvSpPr>
        <p:spPr>
          <a:xfrm>
            <a:off x="1520328" y="3053856"/>
            <a:ext cx="1034650" cy="682682"/>
          </a:xfrm>
          <a:prstGeom prst="rect">
            <a:avLst/>
          </a:prstGeom>
          <a:solidFill>
            <a:schemeClr val="bg1">
              <a:lumMod val="95000"/>
            </a:schemeClr>
          </a:solidFill>
          <a:ln w="12700" cap="flat" cmpd="sng" algn="ctr">
            <a:solidFill>
              <a:schemeClr val="bg1">
                <a:lumMod val="85000"/>
              </a:schemeClr>
            </a:solidFill>
            <a:prstDash val="solid"/>
          </a:ln>
          <a:effectLst/>
        </p:spPr>
        <p:txBody>
          <a:bodyPr lIns="36000" tIns="36000" rIns="36000" bIns="36000" rtlCol="0" anchor="ctr">
            <a:noAutofit/>
          </a:bodyPr>
          <a:lstStyle>
            <a:defPPr>
              <a:defRPr lang="en-US"/>
            </a:defPPr>
            <a:lvl1pPr marR="0" lvl="0" indent="0" algn="ctr" defTabSz="1018824" fontAlgn="auto">
              <a:lnSpc>
                <a:spcPct val="100000"/>
              </a:lnSpc>
              <a:spcBef>
                <a:spcPts val="0"/>
              </a:spcBef>
              <a:spcAft>
                <a:spcPts val="0"/>
              </a:spcAft>
              <a:buClrTx/>
              <a:buSzTx/>
              <a:buFontTx/>
              <a:buNone/>
              <a:tabLst/>
              <a:defRPr kumimoji="0" sz="880" b="0" i="0" u="none" strike="noStrike" kern="0" cap="none" spc="0" normalizeH="0" baseline="0">
                <a:ln>
                  <a:noFill/>
                </a:ln>
                <a:solidFill>
                  <a:srgbClr val="FFFFFF"/>
                </a:solidFill>
                <a:effectLst/>
                <a:uLnTx/>
                <a:uFillTx/>
                <a:latin typeface="Georgia"/>
              </a:defRPr>
            </a:lvl1pPr>
          </a:lstStyle>
          <a:p>
            <a:pPr algn="l"/>
            <a:r>
              <a:rPr lang="nl-NL" sz="700" dirty="0" smtClean="0">
                <a:solidFill>
                  <a:schemeClr val="tx1"/>
                </a:solidFill>
              </a:rPr>
              <a:t>2D. Ik heb informatie die inspeelt op wat voor mij </a:t>
            </a:r>
            <a:r>
              <a:rPr lang="nl-NL" sz="700" dirty="0">
                <a:solidFill>
                  <a:schemeClr val="tx1"/>
                </a:solidFill>
              </a:rPr>
              <a:t>belangrijk is  (status, comfort, milieubewustzijn, financieel rendement)</a:t>
            </a:r>
          </a:p>
        </p:txBody>
      </p:sp>
      <p:sp>
        <p:nvSpPr>
          <p:cNvPr id="167" name="TextBox 166"/>
          <p:cNvSpPr txBox="1"/>
          <p:nvPr/>
        </p:nvSpPr>
        <p:spPr>
          <a:xfrm>
            <a:off x="2610190" y="2220956"/>
            <a:ext cx="936000" cy="682682"/>
          </a:xfrm>
          <a:prstGeom prst="rect">
            <a:avLst/>
          </a:prstGeom>
          <a:solidFill>
            <a:schemeClr val="bg1">
              <a:lumMod val="95000"/>
            </a:schemeClr>
          </a:solidFill>
          <a:ln w="12700" cap="flat" cmpd="sng" algn="ctr">
            <a:solidFill>
              <a:schemeClr val="bg1">
                <a:lumMod val="85000"/>
              </a:schemeClr>
            </a:solidFill>
            <a:prstDash val="solid"/>
          </a:ln>
          <a:effectLst/>
        </p:spPr>
        <p:txBody>
          <a:bodyPr lIns="36000" tIns="36000" rIns="36000" bIns="36000" rtlCol="0" anchor="ctr">
            <a:noAutofit/>
          </a:bodyPr>
          <a:lstStyle>
            <a:defPPr>
              <a:defRPr lang="en-US"/>
            </a:defPPr>
            <a:lvl1pPr marR="0" lvl="0" indent="0" algn="ctr" defTabSz="1018824" fontAlgn="auto">
              <a:lnSpc>
                <a:spcPct val="100000"/>
              </a:lnSpc>
              <a:spcBef>
                <a:spcPts val="0"/>
              </a:spcBef>
              <a:spcAft>
                <a:spcPts val="0"/>
              </a:spcAft>
              <a:buClrTx/>
              <a:buSzTx/>
              <a:buFontTx/>
              <a:buNone/>
              <a:tabLst/>
              <a:defRPr kumimoji="0" sz="880" b="0" i="0" u="none" strike="noStrike" kern="0" cap="none" spc="0" normalizeH="0" baseline="0">
                <a:ln>
                  <a:noFill/>
                </a:ln>
                <a:solidFill>
                  <a:srgbClr val="FFFFFF"/>
                </a:solidFill>
                <a:effectLst/>
                <a:uLnTx/>
                <a:uFillTx/>
                <a:latin typeface="Georgia"/>
              </a:defRPr>
            </a:lvl1pPr>
          </a:lstStyle>
          <a:p>
            <a:pPr algn="l"/>
            <a:r>
              <a:rPr lang="nl-NL" sz="700" dirty="0" smtClean="0">
                <a:solidFill>
                  <a:schemeClr val="tx1"/>
                </a:solidFill>
              </a:rPr>
              <a:t>3B. Ik word geprikkeld om tot actie over </a:t>
            </a:r>
            <a:r>
              <a:rPr lang="nl-NL" sz="700" dirty="0">
                <a:solidFill>
                  <a:schemeClr val="tx1"/>
                </a:solidFill>
              </a:rPr>
              <a:t>te gaan (warmtefoto, subsidie, uitnodiging wijkbijeenkomst)</a:t>
            </a:r>
          </a:p>
        </p:txBody>
      </p:sp>
      <p:sp>
        <p:nvSpPr>
          <p:cNvPr id="168" name="TextBox 167"/>
          <p:cNvSpPr txBox="1"/>
          <p:nvPr/>
        </p:nvSpPr>
        <p:spPr>
          <a:xfrm>
            <a:off x="2610191" y="3993268"/>
            <a:ext cx="936000" cy="359517"/>
          </a:xfrm>
          <a:prstGeom prst="rect">
            <a:avLst/>
          </a:prstGeom>
          <a:solidFill>
            <a:schemeClr val="bg1">
              <a:lumMod val="95000"/>
            </a:schemeClr>
          </a:solidFill>
          <a:ln w="12700" cap="flat" cmpd="sng" algn="ctr">
            <a:solidFill>
              <a:schemeClr val="bg1">
                <a:lumMod val="85000"/>
              </a:schemeClr>
            </a:solidFill>
            <a:prstDash val="solid"/>
          </a:ln>
          <a:effectLst/>
        </p:spPr>
        <p:txBody>
          <a:bodyPr lIns="36000" tIns="36000" rIns="36000" bIns="36000" rtlCol="0" anchor="ctr">
            <a:noAutofit/>
          </a:bodyPr>
          <a:lstStyle>
            <a:defPPr>
              <a:defRPr lang="en-US"/>
            </a:defPPr>
            <a:lvl1pPr marR="0" lvl="0" indent="0" algn="ctr" defTabSz="1018824" fontAlgn="auto">
              <a:lnSpc>
                <a:spcPct val="100000"/>
              </a:lnSpc>
              <a:spcBef>
                <a:spcPts val="0"/>
              </a:spcBef>
              <a:spcAft>
                <a:spcPts val="0"/>
              </a:spcAft>
              <a:buClrTx/>
              <a:buSzTx/>
              <a:buFontTx/>
              <a:buNone/>
              <a:tabLst/>
              <a:defRPr kumimoji="0" sz="880" b="0" i="0" u="none" strike="noStrike" kern="0" cap="none" spc="0" normalizeH="0" baseline="0">
                <a:ln>
                  <a:noFill/>
                </a:ln>
                <a:solidFill>
                  <a:srgbClr val="FFFFFF"/>
                </a:solidFill>
                <a:effectLst/>
                <a:uLnTx/>
                <a:uFillTx/>
                <a:latin typeface="Georgia"/>
              </a:defRPr>
            </a:lvl1pPr>
          </a:lstStyle>
          <a:p>
            <a:pPr algn="l"/>
            <a:r>
              <a:rPr lang="nl-NL" sz="700" dirty="0" smtClean="0">
                <a:solidFill>
                  <a:schemeClr val="tx1"/>
                </a:solidFill>
              </a:rPr>
              <a:t>3D. Ik heb een beeld van de maatregelen en de aanbieders </a:t>
            </a:r>
            <a:endParaRPr lang="nl-NL" sz="700" dirty="0">
              <a:solidFill>
                <a:schemeClr val="tx1"/>
              </a:solidFill>
            </a:endParaRPr>
          </a:p>
        </p:txBody>
      </p:sp>
      <p:sp>
        <p:nvSpPr>
          <p:cNvPr id="142" name="TextBox 141"/>
          <p:cNvSpPr txBox="1"/>
          <p:nvPr/>
        </p:nvSpPr>
        <p:spPr>
          <a:xfrm>
            <a:off x="3595115" y="3238769"/>
            <a:ext cx="1000800" cy="574961"/>
          </a:xfrm>
          <a:prstGeom prst="rect">
            <a:avLst/>
          </a:prstGeom>
          <a:solidFill>
            <a:schemeClr val="bg1">
              <a:lumMod val="95000"/>
            </a:schemeClr>
          </a:solidFill>
          <a:ln w="12700" cap="flat" cmpd="sng" algn="ctr">
            <a:solidFill>
              <a:schemeClr val="bg1">
                <a:lumMod val="85000"/>
              </a:schemeClr>
            </a:solidFill>
            <a:prstDash val="solid"/>
          </a:ln>
          <a:effectLst/>
        </p:spPr>
        <p:txBody>
          <a:bodyPr lIns="36000" tIns="36000" rIns="36000" bIns="36000" rtlCol="0" anchor="ctr">
            <a:noAutofit/>
          </a:bodyPr>
          <a:lstStyle>
            <a:defPPr>
              <a:defRPr lang="en-US"/>
            </a:defPPr>
            <a:lvl1pPr marR="0" lvl="0" indent="0" algn="ctr" defTabSz="1018824" fontAlgn="auto">
              <a:lnSpc>
                <a:spcPct val="100000"/>
              </a:lnSpc>
              <a:spcBef>
                <a:spcPts val="0"/>
              </a:spcBef>
              <a:spcAft>
                <a:spcPts val="0"/>
              </a:spcAft>
              <a:buClrTx/>
              <a:buSzTx/>
              <a:buFontTx/>
              <a:buNone/>
              <a:tabLst/>
              <a:defRPr kumimoji="0" sz="880" b="0" i="0" u="none" strike="noStrike" kern="0" cap="none" spc="0" normalizeH="0" baseline="0">
                <a:ln>
                  <a:noFill/>
                </a:ln>
                <a:solidFill>
                  <a:srgbClr val="FFFFFF"/>
                </a:solidFill>
                <a:effectLst/>
                <a:uLnTx/>
                <a:uFillTx/>
                <a:latin typeface="Georgia"/>
              </a:defRPr>
            </a:lvl1pPr>
          </a:lstStyle>
          <a:p>
            <a:pPr algn="l"/>
            <a:r>
              <a:rPr lang="nl-NL" sz="700" dirty="0" smtClean="0">
                <a:solidFill>
                  <a:schemeClr val="tx1"/>
                </a:solidFill>
              </a:rPr>
              <a:t>4E. Ik heb de beschik-king over iemand die mij adviseert over welke maatregel het beste bij mij past</a:t>
            </a:r>
            <a:endParaRPr lang="nl-NL" sz="700" dirty="0">
              <a:solidFill>
                <a:schemeClr val="tx1"/>
              </a:solidFill>
            </a:endParaRPr>
          </a:p>
        </p:txBody>
      </p:sp>
      <p:sp>
        <p:nvSpPr>
          <p:cNvPr id="146" name="TextBox 145"/>
          <p:cNvSpPr txBox="1"/>
          <p:nvPr/>
        </p:nvSpPr>
        <p:spPr>
          <a:xfrm>
            <a:off x="3595115" y="3860513"/>
            <a:ext cx="1000800" cy="359517"/>
          </a:xfrm>
          <a:prstGeom prst="rect">
            <a:avLst/>
          </a:prstGeom>
          <a:solidFill>
            <a:schemeClr val="bg1">
              <a:lumMod val="95000"/>
            </a:schemeClr>
          </a:solidFill>
          <a:ln w="12700" cap="flat" cmpd="sng" algn="ctr">
            <a:solidFill>
              <a:schemeClr val="bg1">
                <a:lumMod val="85000"/>
              </a:schemeClr>
            </a:solidFill>
            <a:prstDash val="solid"/>
          </a:ln>
          <a:effectLst/>
        </p:spPr>
        <p:txBody>
          <a:bodyPr lIns="36000" tIns="36000" rIns="36000" bIns="36000" rtlCol="0" anchor="ctr">
            <a:noAutofit/>
          </a:bodyPr>
          <a:lstStyle>
            <a:defPPr>
              <a:defRPr lang="en-US"/>
            </a:defPPr>
            <a:lvl1pPr marR="0" lvl="0" indent="0" algn="ctr" defTabSz="1018824" fontAlgn="auto">
              <a:lnSpc>
                <a:spcPct val="100000"/>
              </a:lnSpc>
              <a:spcBef>
                <a:spcPts val="0"/>
              </a:spcBef>
              <a:spcAft>
                <a:spcPts val="0"/>
              </a:spcAft>
              <a:buClrTx/>
              <a:buSzTx/>
              <a:buFontTx/>
              <a:buNone/>
              <a:tabLst/>
              <a:defRPr kumimoji="0" sz="880" b="0" i="0" u="none" strike="noStrike" kern="0" cap="none" spc="0" normalizeH="0" baseline="0">
                <a:ln>
                  <a:noFill/>
                </a:ln>
                <a:solidFill>
                  <a:srgbClr val="FFFFFF"/>
                </a:solidFill>
                <a:effectLst/>
                <a:uLnTx/>
                <a:uFillTx/>
                <a:latin typeface="Georgia"/>
              </a:defRPr>
            </a:lvl1pPr>
          </a:lstStyle>
          <a:p>
            <a:pPr algn="l"/>
            <a:r>
              <a:rPr lang="nl-NL" sz="700" dirty="0" smtClean="0">
                <a:solidFill>
                  <a:schemeClr val="tx1"/>
                </a:solidFill>
              </a:rPr>
              <a:t>4F. Ik kan leren van de ervaring van kennissen of vrienden</a:t>
            </a:r>
            <a:endParaRPr lang="nl-NL" sz="700" dirty="0">
              <a:solidFill>
                <a:schemeClr val="tx1"/>
              </a:solidFill>
            </a:endParaRPr>
          </a:p>
        </p:txBody>
      </p:sp>
      <p:sp>
        <p:nvSpPr>
          <p:cNvPr id="170" name="TextBox 169"/>
          <p:cNvSpPr txBox="1"/>
          <p:nvPr/>
        </p:nvSpPr>
        <p:spPr>
          <a:xfrm>
            <a:off x="3595115" y="4266813"/>
            <a:ext cx="1000800" cy="790404"/>
          </a:xfrm>
          <a:prstGeom prst="rect">
            <a:avLst/>
          </a:prstGeom>
          <a:solidFill>
            <a:schemeClr val="bg1">
              <a:lumMod val="95000"/>
            </a:schemeClr>
          </a:solidFill>
          <a:ln w="12700" cap="flat" cmpd="sng" algn="ctr">
            <a:solidFill>
              <a:schemeClr val="bg1">
                <a:lumMod val="85000"/>
              </a:schemeClr>
            </a:solidFill>
            <a:prstDash val="solid"/>
          </a:ln>
          <a:effectLst/>
        </p:spPr>
        <p:txBody>
          <a:bodyPr lIns="36000" tIns="36000" rIns="36000" bIns="36000" rtlCol="0" anchor="ctr">
            <a:noAutofit/>
          </a:bodyPr>
          <a:lstStyle>
            <a:defPPr>
              <a:defRPr lang="en-US"/>
            </a:defPPr>
            <a:lvl1pPr marR="0" lvl="0" indent="0" algn="ctr" defTabSz="1018824" fontAlgn="auto">
              <a:lnSpc>
                <a:spcPct val="100000"/>
              </a:lnSpc>
              <a:spcBef>
                <a:spcPts val="0"/>
              </a:spcBef>
              <a:spcAft>
                <a:spcPts val="0"/>
              </a:spcAft>
              <a:buClrTx/>
              <a:buSzTx/>
              <a:buFontTx/>
              <a:buNone/>
              <a:tabLst/>
              <a:defRPr kumimoji="0" sz="880" b="0" i="0" u="none" strike="noStrike" kern="0" cap="none" spc="0" normalizeH="0" baseline="0">
                <a:ln>
                  <a:noFill/>
                </a:ln>
                <a:solidFill>
                  <a:srgbClr val="FFFFFF"/>
                </a:solidFill>
                <a:effectLst/>
                <a:uLnTx/>
                <a:uFillTx/>
                <a:latin typeface="Georgia"/>
              </a:defRPr>
            </a:lvl1pPr>
          </a:lstStyle>
          <a:p>
            <a:pPr algn="l"/>
            <a:r>
              <a:rPr lang="nl-NL" sz="700" dirty="0" smtClean="0">
                <a:solidFill>
                  <a:schemeClr val="tx1"/>
                </a:solidFill>
              </a:rPr>
              <a:t>4G. Ik weet in hoeverre de energiebesparingsmaatregelen aansluiten op </a:t>
            </a:r>
            <a:r>
              <a:rPr lang="nl-NL" sz="700" dirty="0">
                <a:solidFill>
                  <a:schemeClr val="tx1"/>
                </a:solidFill>
              </a:rPr>
              <a:t>mijn situatie (woning, budget, kwaliteitsgarantie)</a:t>
            </a:r>
          </a:p>
        </p:txBody>
      </p:sp>
      <p:sp>
        <p:nvSpPr>
          <p:cNvPr id="171" name="TextBox 170"/>
          <p:cNvSpPr txBox="1"/>
          <p:nvPr/>
        </p:nvSpPr>
        <p:spPr>
          <a:xfrm>
            <a:off x="3595115" y="5104000"/>
            <a:ext cx="1000800" cy="467239"/>
          </a:xfrm>
          <a:prstGeom prst="rect">
            <a:avLst/>
          </a:prstGeom>
          <a:solidFill>
            <a:schemeClr val="bg1">
              <a:lumMod val="95000"/>
            </a:schemeClr>
          </a:solidFill>
          <a:ln w="12700" cap="flat" cmpd="sng" algn="ctr">
            <a:solidFill>
              <a:schemeClr val="bg1">
                <a:lumMod val="85000"/>
              </a:schemeClr>
            </a:solidFill>
            <a:prstDash val="solid"/>
          </a:ln>
          <a:effectLst/>
        </p:spPr>
        <p:txBody>
          <a:bodyPr lIns="36000" tIns="36000" rIns="36000" bIns="36000" rtlCol="0" anchor="ctr">
            <a:noAutofit/>
          </a:bodyPr>
          <a:lstStyle>
            <a:defPPr>
              <a:defRPr lang="en-US"/>
            </a:defPPr>
            <a:lvl1pPr marR="0" lvl="0" indent="0" algn="ctr" defTabSz="1018824" fontAlgn="auto">
              <a:lnSpc>
                <a:spcPct val="100000"/>
              </a:lnSpc>
              <a:spcBef>
                <a:spcPts val="0"/>
              </a:spcBef>
              <a:spcAft>
                <a:spcPts val="0"/>
              </a:spcAft>
              <a:buClrTx/>
              <a:buSzTx/>
              <a:buFontTx/>
              <a:buNone/>
              <a:tabLst/>
              <a:defRPr kumimoji="0" sz="880" b="0" i="0" u="none" strike="noStrike" kern="0" cap="none" spc="0" normalizeH="0" baseline="0">
                <a:ln>
                  <a:noFill/>
                </a:ln>
                <a:solidFill>
                  <a:srgbClr val="FFFFFF"/>
                </a:solidFill>
                <a:effectLst/>
                <a:uLnTx/>
                <a:uFillTx/>
                <a:latin typeface="Georgia"/>
              </a:defRPr>
            </a:lvl1pPr>
          </a:lstStyle>
          <a:p>
            <a:pPr algn="l"/>
            <a:r>
              <a:rPr lang="nl-NL" sz="700" dirty="0" smtClean="0">
                <a:solidFill>
                  <a:schemeClr val="tx1"/>
                </a:solidFill>
              </a:rPr>
              <a:t>4H. Ik heb voldoende zekerheid (garantie) met betrekking tot het verwachte rendement</a:t>
            </a:r>
            <a:endParaRPr lang="nl-NL" sz="700" dirty="0">
              <a:solidFill>
                <a:schemeClr val="tx1"/>
              </a:solidFill>
            </a:endParaRPr>
          </a:p>
        </p:txBody>
      </p:sp>
      <p:sp>
        <p:nvSpPr>
          <p:cNvPr id="172" name="TextBox 171"/>
          <p:cNvSpPr txBox="1"/>
          <p:nvPr/>
        </p:nvSpPr>
        <p:spPr>
          <a:xfrm>
            <a:off x="3595115" y="5618022"/>
            <a:ext cx="1000800" cy="682682"/>
          </a:xfrm>
          <a:prstGeom prst="rect">
            <a:avLst/>
          </a:prstGeom>
          <a:solidFill>
            <a:schemeClr val="bg1">
              <a:lumMod val="95000"/>
            </a:schemeClr>
          </a:solidFill>
          <a:ln w="12700" cap="flat" cmpd="sng" algn="ctr">
            <a:solidFill>
              <a:schemeClr val="bg1">
                <a:lumMod val="85000"/>
              </a:schemeClr>
            </a:solidFill>
            <a:prstDash val="solid"/>
          </a:ln>
          <a:effectLst/>
        </p:spPr>
        <p:txBody>
          <a:bodyPr lIns="36000" tIns="36000" rIns="36000" bIns="36000" rtlCol="0" anchor="ctr">
            <a:noAutofit/>
          </a:bodyPr>
          <a:lstStyle>
            <a:defPPr>
              <a:defRPr lang="en-US"/>
            </a:defPPr>
            <a:lvl1pPr marR="0" lvl="0" indent="0" algn="ctr" defTabSz="1018824" fontAlgn="auto">
              <a:lnSpc>
                <a:spcPct val="100000"/>
              </a:lnSpc>
              <a:spcBef>
                <a:spcPts val="0"/>
              </a:spcBef>
              <a:spcAft>
                <a:spcPts val="0"/>
              </a:spcAft>
              <a:buClrTx/>
              <a:buSzTx/>
              <a:buFontTx/>
              <a:buNone/>
              <a:tabLst/>
              <a:defRPr kumimoji="0" sz="880" b="0" i="0" u="none" strike="noStrike" kern="0" cap="none" spc="0" normalizeH="0" baseline="0">
                <a:ln>
                  <a:noFill/>
                </a:ln>
                <a:solidFill>
                  <a:srgbClr val="FFFFFF"/>
                </a:solidFill>
                <a:effectLst/>
                <a:uLnTx/>
                <a:uFillTx/>
                <a:latin typeface="Georgia"/>
              </a:defRPr>
            </a:lvl1pPr>
          </a:lstStyle>
          <a:p>
            <a:pPr algn="l"/>
            <a:r>
              <a:rPr lang="nl-NL" sz="700" dirty="0" smtClean="0">
                <a:solidFill>
                  <a:schemeClr val="tx1"/>
                </a:solidFill>
              </a:rPr>
              <a:t>4I. Ik heb voldoende inzicht om goed te kiezen tussen verschil-lende producten binnen de geselec-teerde maatregel(en)</a:t>
            </a:r>
            <a:endParaRPr lang="nl-NL" sz="700" dirty="0">
              <a:solidFill>
                <a:schemeClr val="tx1"/>
              </a:solidFill>
            </a:endParaRPr>
          </a:p>
        </p:txBody>
      </p:sp>
      <p:sp>
        <p:nvSpPr>
          <p:cNvPr id="176" name="TextBox 175"/>
          <p:cNvSpPr txBox="1"/>
          <p:nvPr/>
        </p:nvSpPr>
        <p:spPr>
          <a:xfrm>
            <a:off x="4650156" y="3338045"/>
            <a:ext cx="907200" cy="682682"/>
          </a:xfrm>
          <a:prstGeom prst="rect">
            <a:avLst/>
          </a:prstGeom>
          <a:solidFill>
            <a:schemeClr val="bg1">
              <a:lumMod val="95000"/>
            </a:schemeClr>
          </a:solidFill>
          <a:ln w="12700" cap="flat" cmpd="sng" algn="ctr">
            <a:solidFill>
              <a:schemeClr val="bg1">
                <a:lumMod val="85000"/>
              </a:schemeClr>
            </a:solidFill>
            <a:prstDash val="solid"/>
          </a:ln>
          <a:effectLst/>
        </p:spPr>
        <p:txBody>
          <a:bodyPr lIns="36000" tIns="36000" rIns="36000" bIns="36000" rtlCol="0" anchor="ctr">
            <a:noAutofit/>
          </a:bodyPr>
          <a:lstStyle>
            <a:defPPr>
              <a:defRPr lang="en-US"/>
            </a:defPPr>
            <a:lvl1pPr marR="0" lvl="0" indent="0" algn="ctr" defTabSz="1018824" fontAlgn="auto">
              <a:lnSpc>
                <a:spcPct val="100000"/>
              </a:lnSpc>
              <a:spcBef>
                <a:spcPts val="0"/>
              </a:spcBef>
              <a:spcAft>
                <a:spcPts val="0"/>
              </a:spcAft>
              <a:buClrTx/>
              <a:buSzTx/>
              <a:buFontTx/>
              <a:buNone/>
              <a:tabLst/>
              <a:defRPr kumimoji="0" sz="880" b="0" i="0" u="none" strike="noStrike" kern="0" cap="none" spc="0" normalizeH="0" baseline="0">
                <a:ln>
                  <a:noFill/>
                </a:ln>
                <a:solidFill>
                  <a:srgbClr val="FFFFFF"/>
                </a:solidFill>
                <a:effectLst/>
                <a:uLnTx/>
                <a:uFillTx/>
                <a:latin typeface="Georgia"/>
              </a:defRPr>
            </a:lvl1pPr>
          </a:lstStyle>
          <a:p>
            <a:pPr algn="l"/>
            <a:r>
              <a:rPr lang="nl-NL" sz="700" dirty="0" smtClean="0">
                <a:solidFill>
                  <a:schemeClr val="tx1"/>
                </a:solidFill>
              </a:rPr>
              <a:t>5F. Ik heb een goed beeld van financierings-mogelijkheden en hoe ik daar gebruik van kan maken</a:t>
            </a:r>
            <a:endParaRPr lang="nl-NL" sz="700" dirty="0">
              <a:solidFill>
                <a:schemeClr val="tx1"/>
              </a:solidFill>
            </a:endParaRPr>
          </a:p>
        </p:txBody>
      </p:sp>
      <p:sp>
        <p:nvSpPr>
          <p:cNvPr id="189" name="TextBox 188"/>
          <p:cNvSpPr txBox="1"/>
          <p:nvPr/>
        </p:nvSpPr>
        <p:spPr>
          <a:xfrm>
            <a:off x="5611770" y="5678993"/>
            <a:ext cx="1094400" cy="359517"/>
          </a:xfrm>
          <a:prstGeom prst="rect">
            <a:avLst/>
          </a:prstGeom>
          <a:solidFill>
            <a:schemeClr val="bg1">
              <a:lumMod val="95000"/>
            </a:schemeClr>
          </a:solidFill>
          <a:ln w="12700" cap="flat" cmpd="sng" algn="ctr">
            <a:solidFill>
              <a:schemeClr val="bg1">
                <a:lumMod val="85000"/>
              </a:schemeClr>
            </a:solidFill>
            <a:prstDash val="solid"/>
          </a:ln>
          <a:effectLst/>
        </p:spPr>
        <p:txBody>
          <a:bodyPr lIns="36000" tIns="36000" rIns="36000" bIns="36000" rtlCol="0" anchor="ctr">
            <a:noAutofit/>
          </a:bodyPr>
          <a:lstStyle>
            <a:defPPr>
              <a:defRPr lang="en-US"/>
            </a:defPPr>
            <a:lvl1pPr marR="0" lvl="0" indent="0" algn="ctr" defTabSz="1018824" fontAlgn="auto">
              <a:lnSpc>
                <a:spcPct val="100000"/>
              </a:lnSpc>
              <a:spcBef>
                <a:spcPts val="0"/>
              </a:spcBef>
              <a:spcAft>
                <a:spcPts val="0"/>
              </a:spcAft>
              <a:buClrTx/>
              <a:buSzTx/>
              <a:buFontTx/>
              <a:buNone/>
              <a:tabLst/>
              <a:defRPr kumimoji="0" sz="880" b="0" i="0" u="none" strike="noStrike" kern="0" cap="none" spc="0" normalizeH="0" baseline="0">
                <a:ln>
                  <a:noFill/>
                </a:ln>
                <a:solidFill>
                  <a:srgbClr val="FFFFFF"/>
                </a:solidFill>
                <a:effectLst/>
                <a:uLnTx/>
                <a:uFillTx/>
                <a:latin typeface="Georgia"/>
              </a:defRPr>
            </a:lvl1pPr>
          </a:lstStyle>
          <a:p>
            <a:pPr algn="l"/>
            <a:r>
              <a:rPr lang="nl-NL" sz="700" dirty="0" smtClean="0">
                <a:solidFill>
                  <a:schemeClr val="tx1"/>
                </a:solidFill>
              </a:rPr>
              <a:t>6J. Ik heb vertrouwen in het merk en de belofte van de leveranciers</a:t>
            </a:r>
            <a:endParaRPr lang="nl-NL" sz="700" dirty="0">
              <a:solidFill>
                <a:schemeClr val="tx1"/>
              </a:solidFill>
            </a:endParaRPr>
          </a:p>
        </p:txBody>
      </p:sp>
      <p:sp>
        <p:nvSpPr>
          <p:cNvPr id="191" name="TextBox 190"/>
          <p:cNvSpPr txBox="1"/>
          <p:nvPr/>
        </p:nvSpPr>
        <p:spPr>
          <a:xfrm>
            <a:off x="5611770" y="6095931"/>
            <a:ext cx="1094400" cy="359517"/>
          </a:xfrm>
          <a:prstGeom prst="rect">
            <a:avLst/>
          </a:prstGeom>
          <a:solidFill>
            <a:schemeClr val="bg1">
              <a:lumMod val="95000"/>
            </a:schemeClr>
          </a:solidFill>
          <a:ln w="12700" cap="flat" cmpd="sng" algn="ctr">
            <a:solidFill>
              <a:schemeClr val="bg1">
                <a:lumMod val="85000"/>
              </a:schemeClr>
            </a:solidFill>
            <a:prstDash val="solid"/>
          </a:ln>
          <a:effectLst/>
        </p:spPr>
        <p:txBody>
          <a:bodyPr lIns="36000" tIns="36000" rIns="36000" bIns="36000" rtlCol="0" anchor="ctr">
            <a:noAutofit/>
          </a:bodyPr>
          <a:lstStyle>
            <a:defPPr>
              <a:defRPr lang="en-US"/>
            </a:defPPr>
            <a:lvl1pPr marR="0" lvl="0" indent="0" algn="ctr" defTabSz="1018824" fontAlgn="auto">
              <a:lnSpc>
                <a:spcPct val="100000"/>
              </a:lnSpc>
              <a:spcBef>
                <a:spcPts val="0"/>
              </a:spcBef>
              <a:spcAft>
                <a:spcPts val="0"/>
              </a:spcAft>
              <a:buClrTx/>
              <a:buSzTx/>
              <a:buFontTx/>
              <a:buNone/>
              <a:tabLst/>
              <a:defRPr kumimoji="0" sz="880" b="0" i="0" u="none" strike="noStrike" kern="0" cap="none" spc="0" normalizeH="0" baseline="0">
                <a:ln>
                  <a:noFill/>
                </a:ln>
                <a:solidFill>
                  <a:srgbClr val="FFFFFF"/>
                </a:solidFill>
                <a:effectLst/>
                <a:uLnTx/>
                <a:uFillTx/>
                <a:latin typeface="Georgia"/>
              </a:defRPr>
            </a:lvl1pPr>
          </a:lstStyle>
          <a:p>
            <a:pPr algn="l"/>
            <a:r>
              <a:rPr lang="nl-NL" sz="700" dirty="0" smtClean="0">
                <a:solidFill>
                  <a:schemeClr val="tx1"/>
                </a:solidFill>
              </a:rPr>
              <a:t>6K. Ik wil zelf de leveranciers kunnen kiezen</a:t>
            </a:r>
            <a:endParaRPr lang="nl-NL" sz="700" dirty="0">
              <a:solidFill>
                <a:schemeClr val="tx1"/>
              </a:solidFill>
            </a:endParaRPr>
          </a:p>
        </p:txBody>
      </p:sp>
      <p:sp>
        <p:nvSpPr>
          <p:cNvPr id="193" name="TextBox 192"/>
          <p:cNvSpPr txBox="1"/>
          <p:nvPr/>
        </p:nvSpPr>
        <p:spPr>
          <a:xfrm>
            <a:off x="6783583" y="2731674"/>
            <a:ext cx="1044000" cy="574961"/>
          </a:xfrm>
          <a:prstGeom prst="rect">
            <a:avLst/>
          </a:prstGeom>
          <a:solidFill>
            <a:schemeClr val="bg1">
              <a:lumMod val="95000"/>
            </a:schemeClr>
          </a:solidFill>
          <a:ln w="12700" cap="flat" cmpd="sng" algn="ctr">
            <a:solidFill>
              <a:schemeClr val="bg1">
                <a:lumMod val="85000"/>
              </a:schemeClr>
            </a:solidFill>
            <a:prstDash val="solid"/>
          </a:ln>
          <a:effectLst/>
        </p:spPr>
        <p:txBody>
          <a:bodyPr lIns="36000" tIns="36000" rIns="36000" bIns="36000" rtlCol="0" anchor="ctr">
            <a:noAutofit/>
          </a:bodyPr>
          <a:lstStyle>
            <a:defPPr>
              <a:defRPr lang="en-US"/>
            </a:defPPr>
            <a:lvl1pPr marR="0" lvl="0" indent="0" algn="ctr" defTabSz="1018824" fontAlgn="auto">
              <a:lnSpc>
                <a:spcPct val="100000"/>
              </a:lnSpc>
              <a:spcBef>
                <a:spcPts val="0"/>
              </a:spcBef>
              <a:spcAft>
                <a:spcPts val="0"/>
              </a:spcAft>
              <a:buClrTx/>
              <a:buSzTx/>
              <a:buFontTx/>
              <a:buNone/>
              <a:tabLst/>
              <a:defRPr kumimoji="0" sz="880" b="0" i="0" u="none" strike="noStrike" kern="0" cap="none" spc="0" normalizeH="0" baseline="0">
                <a:ln>
                  <a:noFill/>
                </a:ln>
                <a:solidFill>
                  <a:srgbClr val="FFFFFF"/>
                </a:solidFill>
                <a:effectLst/>
                <a:uLnTx/>
                <a:uFillTx/>
                <a:latin typeface="Georgia"/>
              </a:defRPr>
            </a:lvl1pPr>
          </a:lstStyle>
          <a:p>
            <a:pPr algn="l"/>
            <a:r>
              <a:rPr lang="nl-NL" sz="700" dirty="0" smtClean="0">
                <a:solidFill>
                  <a:schemeClr val="tx1"/>
                </a:solidFill>
              </a:rPr>
              <a:t>7D. Ik ervaar dat de partijen goed op de hoogte zijn van mijn wensen en gemaakte afspraken</a:t>
            </a:r>
            <a:endParaRPr lang="nl-NL" sz="700" dirty="0">
              <a:solidFill>
                <a:schemeClr val="tx1"/>
              </a:solidFill>
            </a:endParaRPr>
          </a:p>
        </p:txBody>
      </p:sp>
      <p:sp>
        <p:nvSpPr>
          <p:cNvPr id="194" name="TextBox 193"/>
          <p:cNvSpPr txBox="1"/>
          <p:nvPr/>
        </p:nvSpPr>
        <p:spPr>
          <a:xfrm>
            <a:off x="6783583" y="2319237"/>
            <a:ext cx="1044000" cy="359517"/>
          </a:xfrm>
          <a:prstGeom prst="rect">
            <a:avLst/>
          </a:prstGeom>
          <a:solidFill>
            <a:schemeClr val="bg1">
              <a:lumMod val="95000"/>
            </a:schemeClr>
          </a:solidFill>
          <a:ln w="12700" cap="flat" cmpd="sng" algn="ctr">
            <a:solidFill>
              <a:schemeClr val="bg1">
                <a:lumMod val="85000"/>
              </a:schemeClr>
            </a:solidFill>
            <a:prstDash val="solid"/>
          </a:ln>
          <a:effectLst/>
        </p:spPr>
        <p:txBody>
          <a:bodyPr lIns="36000" tIns="36000" rIns="36000" bIns="36000" rtlCol="0" anchor="ctr">
            <a:noAutofit/>
          </a:bodyPr>
          <a:lstStyle>
            <a:defPPr>
              <a:defRPr lang="en-US"/>
            </a:defPPr>
            <a:lvl1pPr marR="0" lvl="0" indent="0" algn="ctr" defTabSz="1018824" fontAlgn="auto">
              <a:lnSpc>
                <a:spcPct val="100000"/>
              </a:lnSpc>
              <a:spcBef>
                <a:spcPts val="0"/>
              </a:spcBef>
              <a:spcAft>
                <a:spcPts val="0"/>
              </a:spcAft>
              <a:buClrTx/>
              <a:buSzTx/>
              <a:buFontTx/>
              <a:buNone/>
              <a:tabLst/>
              <a:defRPr kumimoji="0" sz="880" b="0" i="0" u="none" strike="noStrike" kern="0" cap="none" spc="0" normalizeH="0" baseline="0">
                <a:ln>
                  <a:noFill/>
                </a:ln>
                <a:solidFill>
                  <a:srgbClr val="FFFFFF"/>
                </a:solidFill>
                <a:effectLst/>
                <a:uLnTx/>
                <a:uFillTx/>
                <a:latin typeface="Georgia"/>
              </a:defRPr>
            </a:lvl1pPr>
          </a:lstStyle>
          <a:p>
            <a:pPr algn="l"/>
            <a:r>
              <a:rPr lang="nl-NL" sz="700" dirty="0" smtClean="0">
                <a:solidFill>
                  <a:schemeClr val="tx1"/>
                </a:solidFill>
              </a:rPr>
              <a:t>7C. Ik voel me begrepen en ervaar de uitvoering op een prettige manier</a:t>
            </a:r>
            <a:endParaRPr lang="nl-NL" sz="700" dirty="0">
              <a:solidFill>
                <a:schemeClr val="tx1"/>
              </a:solidFill>
            </a:endParaRPr>
          </a:p>
        </p:txBody>
      </p:sp>
      <p:sp>
        <p:nvSpPr>
          <p:cNvPr id="199" name="TextBox 198"/>
          <p:cNvSpPr txBox="1"/>
          <p:nvPr/>
        </p:nvSpPr>
        <p:spPr>
          <a:xfrm>
            <a:off x="6783583" y="5440191"/>
            <a:ext cx="1044000" cy="574961"/>
          </a:xfrm>
          <a:prstGeom prst="rect">
            <a:avLst/>
          </a:prstGeom>
          <a:solidFill>
            <a:schemeClr val="bg1">
              <a:lumMod val="95000"/>
            </a:schemeClr>
          </a:solidFill>
          <a:ln w="12700" cap="flat" cmpd="sng" algn="ctr">
            <a:solidFill>
              <a:schemeClr val="bg1">
                <a:lumMod val="85000"/>
              </a:schemeClr>
            </a:solidFill>
            <a:prstDash val="solid"/>
          </a:ln>
          <a:effectLst/>
        </p:spPr>
        <p:txBody>
          <a:bodyPr lIns="36000" tIns="36000" rIns="36000" bIns="36000" rtlCol="0" anchor="ctr">
            <a:noAutofit/>
          </a:bodyPr>
          <a:lstStyle>
            <a:defPPr>
              <a:defRPr lang="en-US"/>
            </a:defPPr>
            <a:lvl1pPr marR="0" lvl="0" indent="0" algn="ctr" defTabSz="1018824" fontAlgn="auto">
              <a:lnSpc>
                <a:spcPct val="100000"/>
              </a:lnSpc>
              <a:spcBef>
                <a:spcPts val="0"/>
              </a:spcBef>
              <a:spcAft>
                <a:spcPts val="0"/>
              </a:spcAft>
              <a:buClrTx/>
              <a:buSzTx/>
              <a:buFontTx/>
              <a:buNone/>
              <a:tabLst/>
              <a:defRPr kumimoji="0" sz="880" b="0" i="0" u="none" strike="noStrike" kern="0" cap="none" spc="0" normalizeH="0" baseline="0">
                <a:ln>
                  <a:noFill/>
                </a:ln>
                <a:solidFill>
                  <a:srgbClr val="FFFFFF"/>
                </a:solidFill>
                <a:effectLst/>
                <a:uLnTx/>
                <a:uFillTx/>
                <a:latin typeface="Georgia"/>
              </a:defRPr>
            </a:lvl1pPr>
          </a:lstStyle>
          <a:p>
            <a:pPr algn="l"/>
            <a:r>
              <a:rPr lang="nl-NL" sz="700" dirty="0" smtClean="0">
                <a:solidFill>
                  <a:schemeClr val="tx1"/>
                </a:solidFill>
              </a:rPr>
              <a:t>7I.  Het project rond ik samen met de leverancier naar voldoening af (vragen/</a:t>
            </a:r>
          </a:p>
          <a:p>
            <a:pPr algn="l"/>
            <a:r>
              <a:rPr lang="nl-NL" sz="700" dirty="0" smtClean="0">
                <a:solidFill>
                  <a:schemeClr val="tx1"/>
                </a:solidFill>
              </a:rPr>
              <a:t>contactmogelijkheid)</a:t>
            </a:r>
            <a:endParaRPr lang="nl-NL" sz="700" dirty="0">
              <a:solidFill>
                <a:schemeClr val="tx1"/>
              </a:solidFill>
            </a:endParaRPr>
          </a:p>
        </p:txBody>
      </p:sp>
      <p:sp>
        <p:nvSpPr>
          <p:cNvPr id="206" name="TextBox 205"/>
          <p:cNvSpPr txBox="1"/>
          <p:nvPr/>
        </p:nvSpPr>
        <p:spPr>
          <a:xfrm>
            <a:off x="8913158" y="3468676"/>
            <a:ext cx="972000" cy="251795"/>
          </a:xfrm>
          <a:prstGeom prst="rect">
            <a:avLst/>
          </a:prstGeom>
          <a:solidFill>
            <a:schemeClr val="bg1">
              <a:lumMod val="95000"/>
            </a:schemeClr>
          </a:solidFill>
          <a:ln w="12700" cap="flat" cmpd="sng" algn="ctr">
            <a:solidFill>
              <a:schemeClr val="bg1">
                <a:lumMod val="85000"/>
              </a:schemeClr>
            </a:solidFill>
            <a:prstDash val="solid"/>
          </a:ln>
          <a:effectLst/>
        </p:spPr>
        <p:txBody>
          <a:bodyPr lIns="36000" tIns="36000" rIns="36000" bIns="36000" rtlCol="0" anchor="ctr">
            <a:noAutofit/>
          </a:bodyPr>
          <a:lstStyle>
            <a:defPPr>
              <a:defRPr lang="en-US"/>
            </a:defPPr>
            <a:lvl1pPr marR="0" lvl="0" indent="0" algn="ctr" defTabSz="1018824" fontAlgn="auto">
              <a:lnSpc>
                <a:spcPct val="100000"/>
              </a:lnSpc>
              <a:spcBef>
                <a:spcPts val="0"/>
              </a:spcBef>
              <a:spcAft>
                <a:spcPts val="0"/>
              </a:spcAft>
              <a:buClrTx/>
              <a:buSzTx/>
              <a:buFontTx/>
              <a:buNone/>
              <a:tabLst/>
              <a:defRPr kumimoji="0" sz="880" b="0" i="0" u="none" strike="noStrike" kern="0" cap="none" spc="0" normalizeH="0" baseline="0">
                <a:ln>
                  <a:noFill/>
                </a:ln>
                <a:solidFill>
                  <a:srgbClr val="FFFFFF"/>
                </a:solidFill>
                <a:effectLst/>
                <a:uLnTx/>
                <a:uFillTx/>
                <a:latin typeface="Georgia"/>
              </a:defRPr>
            </a:lvl1pPr>
          </a:lstStyle>
          <a:p>
            <a:pPr algn="l"/>
            <a:r>
              <a:rPr lang="nl-NL" sz="700" dirty="0" smtClean="0">
                <a:solidFill>
                  <a:schemeClr val="tx1"/>
                </a:solidFill>
              </a:rPr>
              <a:t>9E. Ik kan ergens terecht met vragen</a:t>
            </a:r>
            <a:endParaRPr lang="nl-NL" sz="700" dirty="0">
              <a:solidFill>
                <a:schemeClr val="tx1"/>
              </a:solidFill>
            </a:endParaRPr>
          </a:p>
        </p:txBody>
      </p:sp>
      <p:sp>
        <p:nvSpPr>
          <p:cNvPr id="208" name="TextBox 207"/>
          <p:cNvSpPr txBox="1"/>
          <p:nvPr/>
        </p:nvSpPr>
        <p:spPr>
          <a:xfrm>
            <a:off x="8913158" y="4186436"/>
            <a:ext cx="972000" cy="467239"/>
          </a:xfrm>
          <a:prstGeom prst="rect">
            <a:avLst/>
          </a:prstGeom>
          <a:solidFill>
            <a:schemeClr val="bg1">
              <a:lumMod val="95000"/>
            </a:schemeClr>
          </a:solidFill>
          <a:ln w="12700" cap="flat" cmpd="sng" algn="ctr">
            <a:solidFill>
              <a:schemeClr val="bg1">
                <a:lumMod val="85000"/>
              </a:schemeClr>
            </a:solidFill>
            <a:prstDash val="solid"/>
          </a:ln>
          <a:effectLst/>
        </p:spPr>
        <p:txBody>
          <a:bodyPr lIns="36000" tIns="36000" rIns="36000" bIns="36000" rtlCol="0" anchor="ctr">
            <a:noAutofit/>
          </a:bodyPr>
          <a:lstStyle>
            <a:defPPr>
              <a:defRPr lang="en-US"/>
            </a:defPPr>
            <a:lvl1pPr marR="0" lvl="0" indent="0" algn="ctr" defTabSz="1018824" fontAlgn="auto">
              <a:lnSpc>
                <a:spcPct val="100000"/>
              </a:lnSpc>
              <a:spcBef>
                <a:spcPts val="0"/>
              </a:spcBef>
              <a:spcAft>
                <a:spcPts val="0"/>
              </a:spcAft>
              <a:buClrTx/>
              <a:buSzTx/>
              <a:buFontTx/>
              <a:buNone/>
              <a:tabLst/>
              <a:defRPr kumimoji="0" sz="880" b="0" i="0" u="none" strike="noStrike" kern="0" cap="none" spc="0" normalizeH="0" baseline="0">
                <a:ln>
                  <a:noFill/>
                </a:ln>
                <a:solidFill>
                  <a:srgbClr val="FFFFFF"/>
                </a:solidFill>
                <a:effectLst/>
                <a:uLnTx/>
                <a:uFillTx/>
                <a:latin typeface="Georgia"/>
              </a:defRPr>
            </a:lvl1pPr>
          </a:lstStyle>
          <a:p>
            <a:pPr algn="l"/>
            <a:r>
              <a:rPr lang="nl-NL" sz="700" dirty="0" smtClean="0">
                <a:solidFill>
                  <a:schemeClr val="tx1"/>
                </a:solidFill>
              </a:rPr>
              <a:t>9G. Ik heb één aanspreekpunt totdat mijn probleem is opgelost </a:t>
            </a:r>
            <a:endParaRPr lang="nl-NL" sz="700" dirty="0">
              <a:solidFill>
                <a:schemeClr val="tx1"/>
              </a:solidFill>
            </a:endParaRPr>
          </a:p>
        </p:txBody>
      </p:sp>
      <p:sp>
        <p:nvSpPr>
          <p:cNvPr id="211" name="TextBox 210"/>
          <p:cNvSpPr txBox="1"/>
          <p:nvPr/>
        </p:nvSpPr>
        <p:spPr>
          <a:xfrm>
            <a:off x="8913158" y="5747825"/>
            <a:ext cx="972000" cy="359517"/>
          </a:xfrm>
          <a:prstGeom prst="rect">
            <a:avLst/>
          </a:prstGeom>
          <a:solidFill>
            <a:schemeClr val="bg1">
              <a:lumMod val="95000"/>
            </a:schemeClr>
          </a:solidFill>
          <a:ln w="12700" cap="flat" cmpd="sng" algn="ctr">
            <a:solidFill>
              <a:schemeClr val="bg1">
                <a:lumMod val="85000"/>
              </a:schemeClr>
            </a:solidFill>
            <a:prstDash val="solid"/>
          </a:ln>
          <a:effectLst/>
        </p:spPr>
        <p:txBody>
          <a:bodyPr lIns="36000" tIns="36000" rIns="36000" bIns="36000" rtlCol="0" anchor="ctr">
            <a:noAutofit/>
          </a:bodyPr>
          <a:lstStyle>
            <a:defPPr>
              <a:defRPr lang="en-US"/>
            </a:defPPr>
            <a:lvl1pPr marR="0" lvl="0" indent="0" algn="ctr" defTabSz="1018824" fontAlgn="auto">
              <a:lnSpc>
                <a:spcPct val="100000"/>
              </a:lnSpc>
              <a:spcBef>
                <a:spcPts val="0"/>
              </a:spcBef>
              <a:spcAft>
                <a:spcPts val="0"/>
              </a:spcAft>
              <a:buClrTx/>
              <a:buSzTx/>
              <a:buFontTx/>
              <a:buNone/>
              <a:tabLst/>
              <a:defRPr kumimoji="0" sz="880" b="0" i="0" u="none" strike="noStrike" kern="0" cap="none" spc="0" normalizeH="0" baseline="0">
                <a:ln>
                  <a:noFill/>
                </a:ln>
                <a:solidFill>
                  <a:srgbClr val="FFFFFF"/>
                </a:solidFill>
                <a:effectLst/>
                <a:uLnTx/>
                <a:uFillTx/>
                <a:latin typeface="Georgia"/>
              </a:defRPr>
            </a:lvl1pPr>
          </a:lstStyle>
          <a:p>
            <a:pPr algn="l"/>
            <a:r>
              <a:rPr lang="nl-NL" sz="700" dirty="0" smtClean="0">
                <a:solidFill>
                  <a:schemeClr val="tx1"/>
                </a:solidFill>
              </a:rPr>
              <a:t>9J. Ik hoef niet te betalen voor het op-lossen van mijn vraag</a:t>
            </a:r>
            <a:endParaRPr lang="nl-NL" sz="700" dirty="0">
              <a:solidFill>
                <a:schemeClr val="tx1"/>
              </a:solidFill>
            </a:endParaRPr>
          </a:p>
        </p:txBody>
      </p:sp>
      <p:sp>
        <p:nvSpPr>
          <p:cNvPr id="212" name="TextBox 211"/>
          <p:cNvSpPr txBox="1"/>
          <p:nvPr/>
        </p:nvSpPr>
        <p:spPr>
          <a:xfrm>
            <a:off x="8913158" y="6142811"/>
            <a:ext cx="972000" cy="682682"/>
          </a:xfrm>
          <a:prstGeom prst="rect">
            <a:avLst/>
          </a:prstGeom>
          <a:solidFill>
            <a:schemeClr val="bg1">
              <a:lumMod val="95000"/>
            </a:schemeClr>
          </a:solidFill>
          <a:ln w="12700" cap="flat" cmpd="sng" algn="ctr">
            <a:solidFill>
              <a:schemeClr val="bg1">
                <a:lumMod val="85000"/>
              </a:schemeClr>
            </a:solidFill>
            <a:prstDash val="solid"/>
          </a:ln>
          <a:effectLst/>
        </p:spPr>
        <p:txBody>
          <a:bodyPr lIns="36000" tIns="36000" rIns="36000" bIns="36000" rtlCol="0" anchor="ctr">
            <a:noAutofit/>
          </a:bodyPr>
          <a:lstStyle>
            <a:defPPr>
              <a:defRPr lang="en-US"/>
            </a:defPPr>
            <a:lvl1pPr marR="0" lvl="0" indent="0" algn="ctr" defTabSz="1018824" fontAlgn="auto">
              <a:lnSpc>
                <a:spcPct val="100000"/>
              </a:lnSpc>
              <a:spcBef>
                <a:spcPts val="0"/>
              </a:spcBef>
              <a:spcAft>
                <a:spcPts val="0"/>
              </a:spcAft>
              <a:buClrTx/>
              <a:buSzTx/>
              <a:buFontTx/>
              <a:buNone/>
              <a:tabLst/>
              <a:defRPr kumimoji="0" sz="880" b="0" i="0" u="none" strike="noStrike" kern="0" cap="none" spc="0" normalizeH="0" baseline="0">
                <a:ln>
                  <a:noFill/>
                </a:ln>
                <a:solidFill>
                  <a:srgbClr val="FFFFFF"/>
                </a:solidFill>
                <a:effectLst/>
                <a:uLnTx/>
                <a:uFillTx/>
                <a:latin typeface="Georgia"/>
              </a:defRPr>
            </a:lvl1pPr>
          </a:lstStyle>
          <a:p>
            <a:pPr algn="l"/>
            <a:r>
              <a:rPr lang="nl-NL" sz="700" dirty="0" smtClean="0">
                <a:solidFill>
                  <a:schemeClr val="tx1"/>
                </a:solidFill>
              </a:rPr>
              <a:t>9K. Ik kan maatregelen ongedaan maken, retourneren of voldoende compen-satie ontvangen bij ontevredenheid</a:t>
            </a:r>
            <a:endParaRPr lang="nl-NL" sz="700" dirty="0">
              <a:solidFill>
                <a:schemeClr val="tx1"/>
              </a:solidFill>
            </a:endParaRPr>
          </a:p>
        </p:txBody>
      </p:sp>
      <p:sp>
        <p:nvSpPr>
          <p:cNvPr id="213" name="TextBox 212"/>
          <p:cNvSpPr txBox="1"/>
          <p:nvPr/>
        </p:nvSpPr>
        <p:spPr>
          <a:xfrm>
            <a:off x="9946412" y="1906800"/>
            <a:ext cx="900000" cy="359517"/>
          </a:xfrm>
          <a:prstGeom prst="rect">
            <a:avLst/>
          </a:prstGeom>
          <a:solidFill>
            <a:schemeClr val="bg1">
              <a:lumMod val="95000"/>
            </a:schemeClr>
          </a:solidFill>
          <a:ln w="12700" cap="flat" cmpd="sng" algn="ctr">
            <a:solidFill>
              <a:schemeClr val="bg1">
                <a:lumMod val="85000"/>
              </a:schemeClr>
            </a:solidFill>
            <a:prstDash val="solid"/>
          </a:ln>
          <a:effectLst/>
        </p:spPr>
        <p:txBody>
          <a:bodyPr lIns="36000" tIns="36000" rIns="36000" bIns="36000" rtlCol="0" anchor="ctr">
            <a:noAutofit/>
          </a:bodyPr>
          <a:lstStyle>
            <a:defPPr>
              <a:defRPr lang="en-US"/>
            </a:defPPr>
            <a:lvl1pPr marR="0" lvl="0" indent="0" algn="ctr" defTabSz="1018824" fontAlgn="auto">
              <a:lnSpc>
                <a:spcPct val="100000"/>
              </a:lnSpc>
              <a:spcBef>
                <a:spcPts val="0"/>
              </a:spcBef>
              <a:spcAft>
                <a:spcPts val="0"/>
              </a:spcAft>
              <a:buClrTx/>
              <a:buSzTx/>
              <a:buFontTx/>
              <a:buNone/>
              <a:tabLst/>
              <a:defRPr kumimoji="0" sz="880" b="0" i="0" u="none" strike="noStrike" kern="0" cap="none" spc="0" normalizeH="0" baseline="0">
                <a:ln>
                  <a:noFill/>
                </a:ln>
                <a:solidFill>
                  <a:srgbClr val="FFFFFF"/>
                </a:solidFill>
                <a:effectLst/>
                <a:uLnTx/>
                <a:uFillTx/>
                <a:latin typeface="Georgia"/>
              </a:defRPr>
            </a:lvl1pPr>
          </a:lstStyle>
          <a:p>
            <a:pPr algn="l"/>
            <a:r>
              <a:rPr lang="nl-NL" sz="700" dirty="0" smtClean="0">
                <a:solidFill>
                  <a:schemeClr val="tx1"/>
                </a:solidFill>
              </a:rPr>
              <a:t>10B. Ik word gestimuleerd om ervaringen te delen </a:t>
            </a:r>
            <a:endParaRPr lang="nl-NL" sz="700" dirty="0">
              <a:solidFill>
                <a:schemeClr val="tx1"/>
              </a:solidFill>
            </a:endParaRPr>
          </a:p>
        </p:txBody>
      </p:sp>
      <p:sp>
        <p:nvSpPr>
          <p:cNvPr id="216" name="TextBox 215"/>
          <p:cNvSpPr txBox="1"/>
          <p:nvPr/>
        </p:nvSpPr>
        <p:spPr>
          <a:xfrm>
            <a:off x="10899279" y="2637085"/>
            <a:ext cx="889700" cy="467239"/>
          </a:xfrm>
          <a:prstGeom prst="rect">
            <a:avLst/>
          </a:prstGeom>
          <a:solidFill>
            <a:schemeClr val="bg1">
              <a:lumMod val="95000"/>
            </a:schemeClr>
          </a:solidFill>
          <a:ln w="12700" cap="flat" cmpd="sng" algn="ctr">
            <a:solidFill>
              <a:schemeClr val="bg1">
                <a:lumMod val="85000"/>
              </a:schemeClr>
            </a:solidFill>
            <a:prstDash val="solid"/>
          </a:ln>
          <a:effectLst/>
        </p:spPr>
        <p:txBody>
          <a:bodyPr lIns="36000" tIns="36000" rIns="36000" bIns="36000" rtlCol="0" anchor="ctr">
            <a:noAutofit/>
          </a:bodyPr>
          <a:lstStyle>
            <a:defPPr>
              <a:defRPr lang="en-US"/>
            </a:defPPr>
            <a:lvl1pPr marR="0" lvl="0" indent="0" algn="ctr" defTabSz="1018824" fontAlgn="auto">
              <a:lnSpc>
                <a:spcPct val="100000"/>
              </a:lnSpc>
              <a:spcBef>
                <a:spcPts val="0"/>
              </a:spcBef>
              <a:spcAft>
                <a:spcPts val="0"/>
              </a:spcAft>
              <a:buClrTx/>
              <a:buSzTx/>
              <a:buFontTx/>
              <a:buNone/>
              <a:tabLst/>
              <a:defRPr kumimoji="0" sz="880" b="0" i="0" u="none" strike="noStrike" kern="0" cap="none" spc="0" normalizeH="0" baseline="0">
                <a:ln>
                  <a:noFill/>
                </a:ln>
                <a:solidFill>
                  <a:srgbClr val="FFFFFF"/>
                </a:solidFill>
                <a:effectLst/>
                <a:uLnTx/>
                <a:uFillTx/>
                <a:latin typeface="Georgia"/>
              </a:defRPr>
            </a:lvl1pPr>
          </a:lstStyle>
          <a:p>
            <a:pPr algn="l"/>
            <a:r>
              <a:rPr lang="nl-NL" sz="700" dirty="0" smtClean="0">
                <a:solidFill>
                  <a:schemeClr val="tx1"/>
                </a:solidFill>
              </a:rPr>
              <a:t>11C. Ik ontvang relevante informatie over uitbreiding en nieuwe maatregelen </a:t>
            </a:r>
            <a:endParaRPr lang="nl-NL" sz="700" dirty="0">
              <a:solidFill>
                <a:schemeClr val="tx1"/>
              </a:solidFill>
            </a:endParaRPr>
          </a:p>
        </p:txBody>
      </p:sp>
      <p:sp>
        <p:nvSpPr>
          <p:cNvPr id="218" name="TextBox 217"/>
          <p:cNvSpPr txBox="1"/>
          <p:nvPr/>
        </p:nvSpPr>
        <p:spPr>
          <a:xfrm>
            <a:off x="10899279" y="3863271"/>
            <a:ext cx="889700" cy="644324"/>
          </a:xfrm>
          <a:prstGeom prst="rect">
            <a:avLst/>
          </a:prstGeom>
          <a:solidFill>
            <a:schemeClr val="bg1">
              <a:lumMod val="95000"/>
            </a:schemeClr>
          </a:solidFill>
          <a:ln w="12700" cap="flat" cmpd="sng" algn="ctr">
            <a:solidFill>
              <a:schemeClr val="bg1">
                <a:lumMod val="85000"/>
              </a:schemeClr>
            </a:solidFill>
            <a:prstDash val="solid"/>
          </a:ln>
          <a:effectLst/>
        </p:spPr>
        <p:txBody>
          <a:bodyPr lIns="36000" tIns="36000" rIns="36000" bIns="36000" rtlCol="0" anchor="ctr">
            <a:noAutofit/>
          </a:bodyPr>
          <a:lstStyle>
            <a:defPPr>
              <a:defRPr lang="en-US"/>
            </a:defPPr>
            <a:lvl1pPr marR="0" lvl="0" indent="0" algn="ctr" defTabSz="1018824" fontAlgn="auto">
              <a:lnSpc>
                <a:spcPct val="100000"/>
              </a:lnSpc>
              <a:spcBef>
                <a:spcPts val="0"/>
              </a:spcBef>
              <a:spcAft>
                <a:spcPts val="0"/>
              </a:spcAft>
              <a:buClrTx/>
              <a:buSzTx/>
              <a:buFontTx/>
              <a:buNone/>
              <a:tabLst/>
              <a:defRPr kumimoji="0" sz="880" b="0" i="0" u="none" strike="noStrike" kern="0" cap="none" spc="0" normalizeH="0" baseline="0">
                <a:ln>
                  <a:noFill/>
                </a:ln>
                <a:solidFill>
                  <a:srgbClr val="FFFFFF"/>
                </a:solidFill>
                <a:effectLst/>
                <a:uLnTx/>
                <a:uFillTx/>
                <a:latin typeface="Georgia"/>
              </a:defRPr>
            </a:lvl1pPr>
          </a:lstStyle>
          <a:p>
            <a:pPr algn="l"/>
            <a:r>
              <a:rPr lang="nl-NL" sz="700" dirty="0" smtClean="0">
                <a:solidFill>
                  <a:schemeClr val="tx1"/>
                </a:solidFill>
              </a:rPr>
              <a:t>11E. Ik word geprikkeld om de volgende stap op het gebied van energiebesparing te nemen </a:t>
            </a:r>
            <a:endParaRPr lang="nl-NL" sz="700" dirty="0">
              <a:solidFill>
                <a:schemeClr val="tx1"/>
              </a:solidFill>
            </a:endParaRPr>
          </a:p>
        </p:txBody>
      </p:sp>
      <p:sp>
        <p:nvSpPr>
          <p:cNvPr id="5" name="TextBox 4"/>
          <p:cNvSpPr txBox="1"/>
          <p:nvPr/>
        </p:nvSpPr>
        <p:spPr>
          <a:xfrm>
            <a:off x="580978" y="1552740"/>
            <a:ext cx="973766" cy="115416"/>
          </a:xfrm>
          <a:prstGeom prst="rect">
            <a:avLst/>
          </a:prstGeom>
          <a:noFill/>
        </p:spPr>
        <p:txBody>
          <a:bodyPr wrap="square" lIns="0" tIns="0" rIns="0" bIns="0" rtlCol="0">
            <a:spAutoFit/>
          </a:bodyPr>
          <a:lstStyle/>
          <a:p>
            <a:pPr algn="ctr"/>
            <a:r>
              <a:rPr lang="nl-NL" sz="750" b="1" kern="0" dirty="0" smtClean="0">
                <a:solidFill>
                  <a:schemeClr val="bg1"/>
                </a:solidFill>
                <a:latin typeface="Georgia"/>
              </a:rPr>
              <a:t>Bewust</a:t>
            </a:r>
            <a:r>
              <a:rPr lang="nl-NL" sz="750" dirty="0" smtClean="0">
                <a:solidFill>
                  <a:schemeClr val="bg1"/>
                </a:solidFill>
                <a:latin typeface="Georgia" panose="02040502050405020303" pitchFamily="18" charset="0"/>
              </a:rPr>
              <a:t> </a:t>
            </a:r>
            <a:r>
              <a:rPr lang="nl-NL" sz="750" b="1" kern="0" dirty="0" smtClean="0">
                <a:solidFill>
                  <a:schemeClr val="bg1"/>
                </a:solidFill>
                <a:latin typeface="Georgia"/>
              </a:rPr>
              <a:t>worden</a:t>
            </a:r>
            <a:endParaRPr lang="nl-NL" sz="750" b="1" kern="0" dirty="0">
              <a:solidFill>
                <a:schemeClr val="bg1"/>
              </a:solidFill>
              <a:latin typeface="Georgia"/>
            </a:endParaRPr>
          </a:p>
        </p:txBody>
      </p:sp>
      <p:sp>
        <p:nvSpPr>
          <p:cNvPr id="27" name="TextBox 26"/>
          <p:cNvSpPr txBox="1"/>
          <p:nvPr/>
        </p:nvSpPr>
        <p:spPr>
          <a:xfrm>
            <a:off x="1604208" y="1552740"/>
            <a:ext cx="1024629" cy="115416"/>
          </a:xfrm>
          <a:prstGeom prst="rect">
            <a:avLst/>
          </a:prstGeom>
          <a:noFill/>
        </p:spPr>
        <p:txBody>
          <a:bodyPr wrap="square" lIns="0" tIns="0" rIns="0" bIns="0" rtlCol="0">
            <a:spAutoFit/>
          </a:bodyPr>
          <a:lstStyle>
            <a:defPPr>
              <a:defRPr lang="en-US"/>
            </a:defPPr>
            <a:lvl1pPr algn="ctr">
              <a:defRPr sz="880" b="1" kern="0">
                <a:solidFill>
                  <a:srgbClr val="FFFFFF"/>
                </a:solidFill>
                <a:latin typeface="Georgia"/>
              </a:defRPr>
            </a:lvl1pPr>
          </a:lstStyle>
          <a:p>
            <a:r>
              <a:rPr lang="nl-NL" sz="750" dirty="0" smtClean="0">
                <a:solidFill>
                  <a:schemeClr val="bg1"/>
                </a:solidFill>
              </a:rPr>
              <a:t>Interesse krijgen</a:t>
            </a:r>
            <a:endParaRPr lang="nl-NL" sz="750" dirty="0">
              <a:solidFill>
                <a:schemeClr val="bg1"/>
              </a:solidFill>
            </a:endParaRPr>
          </a:p>
        </p:txBody>
      </p:sp>
      <p:sp>
        <p:nvSpPr>
          <p:cNvPr id="34" name="TextBox 33"/>
          <p:cNvSpPr txBox="1"/>
          <p:nvPr/>
        </p:nvSpPr>
        <p:spPr>
          <a:xfrm>
            <a:off x="4827889" y="1552740"/>
            <a:ext cx="760612" cy="115416"/>
          </a:xfrm>
          <a:prstGeom prst="rect">
            <a:avLst/>
          </a:prstGeom>
          <a:noFill/>
        </p:spPr>
        <p:txBody>
          <a:bodyPr wrap="square" lIns="0" tIns="0" rIns="0" bIns="0" rtlCol="0">
            <a:spAutoFit/>
          </a:bodyPr>
          <a:lstStyle>
            <a:defPPr>
              <a:defRPr lang="en-US"/>
            </a:defPPr>
            <a:lvl1pPr algn="ctr">
              <a:defRPr sz="880" b="1" kern="0">
                <a:solidFill>
                  <a:srgbClr val="FFFFFF"/>
                </a:solidFill>
                <a:latin typeface="Georgia"/>
              </a:defRPr>
            </a:lvl1pPr>
          </a:lstStyle>
          <a:p>
            <a:r>
              <a:rPr lang="nl-NL" sz="750" dirty="0" smtClean="0">
                <a:solidFill>
                  <a:schemeClr val="bg1"/>
                </a:solidFill>
              </a:rPr>
              <a:t>Financieren</a:t>
            </a:r>
            <a:endParaRPr lang="nl-NL" sz="750" dirty="0">
              <a:solidFill>
                <a:schemeClr val="bg1"/>
              </a:solidFill>
            </a:endParaRPr>
          </a:p>
        </p:txBody>
      </p:sp>
      <p:sp>
        <p:nvSpPr>
          <p:cNvPr id="29" name="TextBox 28"/>
          <p:cNvSpPr txBox="1"/>
          <p:nvPr/>
        </p:nvSpPr>
        <p:spPr>
          <a:xfrm>
            <a:off x="3618929" y="1552740"/>
            <a:ext cx="1081633" cy="115416"/>
          </a:xfrm>
          <a:prstGeom prst="rect">
            <a:avLst/>
          </a:prstGeom>
          <a:noFill/>
        </p:spPr>
        <p:txBody>
          <a:bodyPr wrap="square" lIns="0" tIns="0" rIns="0" bIns="0" rtlCol="0">
            <a:spAutoFit/>
          </a:bodyPr>
          <a:lstStyle>
            <a:defPPr>
              <a:defRPr lang="en-US"/>
            </a:defPPr>
            <a:lvl1pPr algn="ctr">
              <a:defRPr sz="880" b="1" kern="0">
                <a:solidFill>
                  <a:srgbClr val="FFFFFF"/>
                </a:solidFill>
                <a:latin typeface="Georgia"/>
              </a:defRPr>
            </a:lvl1pPr>
          </a:lstStyle>
          <a:p>
            <a:r>
              <a:rPr lang="nl-NL" sz="750" dirty="0" smtClean="0">
                <a:solidFill>
                  <a:schemeClr val="bg1"/>
                </a:solidFill>
              </a:rPr>
              <a:t>Opties overwegen</a:t>
            </a:r>
            <a:endParaRPr lang="nl-NL" sz="750" dirty="0">
              <a:solidFill>
                <a:schemeClr val="bg1"/>
              </a:solidFill>
            </a:endParaRPr>
          </a:p>
        </p:txBody>
      </p:sp>
      <p:sp>
        <p:nvSpPr>
          <p:cNvPr id="28" name="TextBox 27"/>
          <p:cNvSpPr txBox="1"/>
          <p:nvPr/>
        </p:nvSpPr>
        <p:spPr>
          <a:xfrm>
            <a:off x="2443879" y="1552740"/>
            <a:ext cx="1332000" cy="115416"/>
          </a:xfrm>
          <a:prstGeom prst="rect">
            <a:avLst/>
          </a:prstGeom>
          <a:noFill/>
        </p:spPr>
        <p:txBody>
          <a:bodyPr wrap="square" lIns="0" tIns="0" rIns="0" bIns="0" rtlCol="0">
            <a:spAutoFit/>
          </a:bodyPr>
          <a:lstStyle>
            <a:defPPr>
              <a:defRPr lang="en-US"/>
            </a:defPPr>
            <a:lvl1pPr algn="ctr">
              <a:defRPr sz="880" b="1" kern="0">
                <a:solidFill>
                  <a:srgbClr val="FFFFFF"/>
                </a:solidFill>
                <a:latin typeface="Georgia"/>
              </a:defRPr>
            </a:lvl1pPr>
          </a:lstStyle>
          <a:p>
            <a:r>
              <a:rPr lang="nl-NL" sz="750" dirty="0" smtClean="0">
                <a:solidFill>
                  <a:schemeClr val="bg1"/>
                </a:solidFill>
              </a:rPr>
              <a:t>Actief worden</a:t>
            </a:r>
            <a:endParaRPr lang="nl-NL" sz="750" dirty="0">
              <a:solidFill>
                <a:schemeClr val="bg1"/>
              </a:solidFill>
            </a:endParaRPr>
          </a:p>
        </p:txBody>
      </p:sp>
      <p:sp>
        <p:nvSpPr>
          <p:cNvPr id="43" name="TextBox 42"/>
          <p:cNvSpPr txBox="1"/>
          <p:nvPr/>
        </p:nvSpPr>
        <p:spPr>
          <a:xfrm>
            <a:off x="8085367" y="1552740"/>
            <a:ext cx="873782" cy="115416"/>
          </a:xfrm>
          <a:prstGeom prst="rect">
            <a:avLst/>
          </a:prstGeom>
          <a:noFill/>
        </p:spPr>
        <p:txBody>
          <a:bodyPr wrap="square" lIns="0" tIns="0" rIns="0" bIns="0" rtlCol="0">
            <a:spAutoFit/>
          </a:bodyPr>
          <a:lstStyle>
            <a:defPPr>
              <a:defRPr lang="en-US"/>
            </a:defPPr>
            <a:lvl1pPr algn="ctr">
              <a:defRPr sz="880" b="1" kern="0">
                <a:solidFill>
                  <a:srgbClr val="FFFFFF"/>
                </a:solidFill>
                <a:latin typeface="Georgia"/>
              </a:defRPr>
            </a:lvl1pPr>
          </a:lstStyle>
          <a:p>
            <a:r>
              <a:rPr lang="nl-NL" sz="750" dirty="0" smtClean="0">
                <a:solidFill>
                  <a:schemeClr val="bg1"/>
                </a:solidFill>
              </a:rPr>
              <a:t>Ervaren</a:t>
            </a:r>
            <a:endParaRPr lang="nl-NL" sz="750" dirty="0">
              <a:solidFill>
                <a:schemeClr val="bg1"/>
              </a:solidFill>
            </a:endParaRPr>
          </a:p>
        </p:txBody>
      </p:sp>
      <p:sp>
        <p:nvSpPr>
          <p:cNvPr id="61" name="TextBox 60"/>
          <p:cNvSpPr txBox="1"/>
          <p:nvPr/>
        </p:nvSpPr>
        <p:spPr>
          <a:xfrm>
            <a:off x="9004576" y="1552740"/>
            <a:ext cx="898925" cy="115416"/>
          </a:xfrm>
          <a:prstGeom prst="rect">
            <a:avLst/>
          </a:prstGeom>
          <a:noFill/>
        </p:spPr>
        <p:txBody>
          <a:bodyPr wrap="square" lIns="0" tIns="0" rIns="0" bIns="0" rtlCol="0">
            <a:spAutoFit/>
          </a:bodyPr>
          <a:lstStyle>
            <a:defPPr>
              <a:defRPr lang="en-US"/>
            </a:defPPr>
            <a:lvl1pPr algn="ctr">
              <a:defRPr sz="880" b="1" kern="0">
                <a:solidFill>
                  <a:srgbClr val="FFFFFF"/>
                </a:solidFill>
                <a:latin typeface="Georgia"/>
              </a:defRPr>
            </a:lvl1pPr>
          </a:lstStyle>
          <a:p>
            <a:r>
              <a:rPr lang="nl-NL" sz="750" dirty="0" smtClean="0">
                <a:solidFill>
                  <a:schemeClr val="bg1"/>
                </a:solidFill>
              </a:rPr>
              <a:t>Service zoeken</a:t>
            </a:r>
            <a:endParaRPr lang="nl-NL" sz="750" dirty="0">
              <a:solidFill>
                <a:schemeClr val="bg1"/>
              </a:solidFill>
            </a:endParaRPr>
          </a:p>
        </p:txBody>
      </p:sp>
      <p:sp>
        <p:nvSpPr>
          <p:cNvPr id="64" name="TextBox 63"/>
          <p:cNvSpPr txBox="1"/>
          <p:nvPr/>
        </p:nvSpPr>
        <p:spPr>
          <a:xfrm>
            <a:off x="9977915" y="1552740"/>
            <a:ext cx="984116" cy="115416"/>
          </a:xfrm>
          <a:prstGeom prst="rect">
            <a:avLst/>
          </a:prstGeom>
          <a:noFill/>
        </p:spPr>
        <p:txBody>
          <a:bodyPr wrap="square" lIns="0" tIns="0" rIns="0" bIns="0" rtlCol="0">
            <a:spAutoFit/>
          </a:bodyPr>
          <a:lstStyle>
            <a:defPPr>
              <a:defRPr lang="en-US"/>
            </a:defPPr>
            <a:lvl1pPr algn="ctr">
              <a:defRPr sz="880" b="1" kern="0">
                <a:solidFill>
                  <a:srgbClr val="FFFFFF"/>
                </a:solidFill>
                <a:latin typeface="Georgia"/>
              </a:defRPr>
            </a:lvl1pPr>
          </a:lstStyle>
          <a:p>
            <a:r>
              <a:rPr lang="nl-NL" sz="750" dirty="0" smtClean="0">
                <a:solidFill>
                  <a:schemeClr val="bg1"/>
                </a:solidFill>
              </a:rPr>
              <a:t>Ervaringen delen</a:t>
            </a:r>
            <a:endParaRPr lang="nl-NL" sz="750" dirty="0">
              <a:solidFill>
                <a:schemeClr val="bg1"/>
              </a:solidFill>
            </a:endParaRPr>
          </a:p>
        </p:txBody>
      </p:sp>
      <p:sp>
        <p:nvSpPr>
          <p:cNvPr id="10" name="TextBox 9"/>
          <p:cNvSpPr txBox="1"/>
          <p:nvPr/>
        </p:nvSpPr>
        <p:spPr>
          <a:xfrm>
            <a:off x="525869" y="1138145"/>
            <a:ext cx="230400" cy="261610"/>
          </a:xfrm>
          <a:prstGeom prst="rect">
            <a:avLst/>
          </a:prstGeom>
          <a:noFill/>
        </p:spPr>
        <p:txBody>
          <a:bodyPr wrap="square" rtlCol="0">
            <a:spAutoFit/>
          </a:bodyPr>
          <a:lstStyle/>
          <a:p>
            <a:r>
              <a:rPr lang="nl-NL" sz="1100" b="1" dirty="0" smtClean="0">
                <a:solidFill>
                  <a:schemeClr val="bg1"/>
                </a:solidFill>
                <a:latin typeface="Georgia" panose="02040502050405020303" pitchFamily="18" charset="0"/>
              </a:rPr>
              <a:t>1</a:t>
            </a:r>
            <a:endParaRPr lang="nl-NL" sz="1100" b="1" dirty="0">
              <a:solidFill>
                <a:schemeClr val="bg1"/>
              </a:solidFill>
              <a:latin typeface="Georgia" panose="02040502050405020303" pitchFamily="18" charset="0"/>
            </a:endParaRPr>
          </a:p>
        </p:txBody>
      </p:sp>
      <p:sp>
        <p:nvSpPr>
          <p:cNvPr id="158" name="TextBox 157"/>
          <p:cNvSpPr txBox="1"/>
          <p:nvPr/>
        </p:nvSpPr>
        <p:spPr>
          <a:xfrm>
            <a:off x="1640209" y="1138145"/>
            <a:ext cx="230400" cy="261610"/>
          </a:xfrm>
          <a:prstGeom prst="rect">
            <a:avLst/>
          </a:prstGeom>
          <a:noFill/>
        </p:spPr>
        <p:txBody>
          <a:bodyPr wrap="square" rtlCol="0">
            <a:spAutoFit/>
          </a:bodyPr>
          <a:lstStyle/>
          <a:p>
            <a:r>
              <a:rPr lang="nl-NL" sz="1100" b="1" dirty="0" smtClean="0">
                <a:solidFill>
                  <a:schemeClr val="bg1"/>
                </a:solidFill>
                <a:latin typeface="Georgia" panose="02040502050405020303" pitchFamily="18" charset="0"/>
              </a:rPr>
              <a:t>2</a:t>
            </a:r>
            <a:endParaRPr lang="nl-NL" sz="1100" b="1" dirty="0">
              <a:solidFill>
                <a:schemeClr val="bg1"/>
              </a:solidFill>
              <a:latin typeface="Georgia" panose="02040502050405020303" pitchFamily="18" charset="0"/>
            </a:endParaRPr>
          </a:p>
        </p:txBody>
      </p:sp>
      <p:sp>
        <p:nvSpPr>
          <p:cNvPr id="159" name="TextBox 158"/>
          <p:cNvSpPr txBox="1"/>
          <p:nvPr/>
        </p:nvSpPr>
        <p:spPr>
          <a:xfrm>
            <a:off x="2677014" y="1138145"/>
            <a:ext cx="230400" cy="261610"/>
          </a:xfrm>
          <a:prstGeom prst="rect">
            <a:avLst/>
          </a:prstGeom>
          <a:noFill/>
        </p:spPr>
        <p:txBody>
          <a:bodyPr wrap="square" rtlCol="0">
            <a:spAutoFit/>
          </a:bodyPr>
          <a:lstStyle/>
          <a:p>
            <a:r>
              <a:rPr lang="nl-NL" sz="1100" b="1" dirty="0" smtClean="0">
                <a:solidFill>
                  <a:schemeClr val="bg1"/>
                </a:solidFill>
                <a:latin typeface="Georgia" panose="02040502050405020303" pitchFamily="18" charset="0"/>
              </a:rPr>
              <a:t>3</a:t>
            </a:r>
            <a:endParaRPr lang="nl-NL" sz="1100" b="1" dirty="0">
              <a:solidFill>
                <a:schemeClr val="bg1"/>
              </a:solidFill>
              <a:latin typeface="Georgia" panose="02040502050405020303" pitchFamily="18" charset="0"/>
            </a:endParaRPr>
          </a:p>
        </p:txBody>
      </p:sp>
      <p:sp>
        <p:nvSpPr>
          <p:cNvPr id="161" name="TextBox 160"/>
          <p:cNvSpPr txBox="1"/>
          <p:nvPr/>
        </p:nvSpPr>
        <p:spPr>
          <a:xfrm>
            <a:off x="3665387" y="1138145"/>
            <a:ext cx="230400" cy="261610"/>
          </a:xfrm>
          <a:prstGeom prst="rect">
            <a:avLst/>
          </a:prstGeom>
          <a:noFill/>
        </p:spPr>
        <p:txBody>
          <a:bodyPr wrap="square" rtlCol="0">
            <a:spAutoFit/>
          </a:bodyPr>
          <a:lstStyle/>
          <a:p>
            <a:r>
              <a:rPr lang="nl-NL" sz="1100" b="1" dirty="0" smtClean="0">
                <a:solidFill>
                  <a:schemeClr val="bg1"/>
                </a:solidFill>
                <a:latin typeface="Georgia" panose="02040502050405020303" pitchFamily="18" charset="0"/>
              </a:rPr>
              <a:t>4</a:t>
            </a:r>
            <a:endParaRPr lang="nl-NL" sz="1100" b="1" dirty="0">
              <a:solidFill>
                <a:schemeClr val="bg1"/>
              </a:solidFill>
              <a:latin typeface="Georgia" panose="02040502050405020303" pitchFamily="18" charset="0"/>
            </a:endParaRPr>
          </a:p>
        </p:txBody>
      </p:sp>
      <p:sp>
        <p:nvSpPr>
          <p:cNvPr id="162" name="TextBox 161"/>
          <p:cNvSpPr txBox="1"/>
          <p:nvPr/>
        </p:nvSpPr>
        <p:spPr>
          <a:xfrm>
            <a:off x="4688851" y="1127259"/>
            <a:ext cx="230400" cy="261610"/>
          </a:xfrm>
          <a:prstGeom prst="rect">
            <a:avLst/>
          </a:prstGeom>
          <a:noFill/>
        </p:spPr>
        <p:txBody>
          <a:bodyPr wrap="square" rtlCol="0">
            <a:spAutoFit/>
          </a:bodyPr>
          <a:lstStyle/>
          <a:p>
            <a:r>
              <a:rPr lang="nl-NL" sz="1100" b="1" dirty="0" smtClean="0">
                <a:solidFill>
                  <a:schemeClr val="bg1"/>
                </a:solidFill>
                <a:latin typeface="Georgia" panose="02040502050405020303" pitchFamily="18" charset="0"/>
              </a:rPr>
              <a:t>5</a:t>
            </a:r>
            <a:endParaRPr lang="nl-NL" sz="1100" b="1" dirty="0">
              <a:solidFill>
                <a:schemeClr val="bg1"/>
              </a:solidFill>
              <a:latin typeface="Georgia" panose="02040502050405020303" pitchFamily="18" charset="0"/>
            </a:endParaRPr>
          </a:p>
        </p:txBody>
      </p:sp>
      <p:sp>
        <p:nvSpPr>
          <p:cNvPr id="181" name="TextBox 180"/>
          <p:cNvSpPr txBox="1"/>
          <p:nvPr/>
        </p:nvSpPr>
        <p:spPr>
          <a:xfrm>
            <a:off x="5750241" y="1159917"/>
            <a:ext cx="230400" cy="261610"/>
          </a:xfrm>
          <a:prstGeom prst="rect">
            <a:avLst/>
          </a:prstGeom>
          <a:noFill/>
        </p:spPr>
        <p:txBody>
          <a:bodyPr wrap="square" rtlCol="0">
            <a:spAutoFit/>
          </a:bodyPr>
          <a:lstStyle/>
          <a:p>
            <a:r>
              <a:rPr lang="nl-NL" sz="1100" b="1" dirty="0" smtClean="0">
                <a:solidFill>
                  <a:schemeClr val="bg1"/>
                </a:solidFill>
                <a:latin typeface="Georgia" panose="02040502050405020303" pitchFamily="18" charset="0"/>
              </a:rPr>
              <a:t>6</a:t>
            </a:r>
            <a:endParaRPr lang="nl-NL" sz="1100" b="1" dirty="0">
              <a:solidFill>
                <a:schemeClr val="bg1"/>
              </a:solidFill>
              <a:latin typeface="Georgia" panose="02040502050405020303" pitchFamily="18" charset="0"/>
            </a:endParaRPr>
          </a:p>
        </p:txBody>
      </p:sp>
      <p:sp>
        <p:nvSpPr>
          <p:cNvPr id="220" name="TextBox 219"/>
          <p:cNvSpPr txBox="1"/>
          <p:nvPr/>
        </p:nvSpPr>
        <p:spPr>
          <a:xfrm>
            <a:off x="6851954" y="1127259"/>
            <a:ext cx="230400" cy="261610"/>
          </a:xfrm>
          <a:prstGeom prst="rect">
            <a:avLst/>
          </a:prstGeom>
          <a:noFill/>
        </p:spPr>
        <p:txBody>
          <a:bodyPr wrap="square" rtlCol="0">
            <a:spAutoFit/>
          </a:bodyPr>
          <a:lstStyle/>
          <a:p>
            <a:r>
              <a:rPr lang="nl-NL" sz="1100" b="1" dirty="0" smtClean="0">
                <a:solidFill>
                  <a:schemeClr val="bg1"/>
                </a:solidFill>
                <a:latin typeface="Georgia" panose="02040502050405020303" pitchFamily="18" charset="0"/>
              </a:rPr>
              <a:t>7</a:t>
            </a:r>
            <a:endParaRPr lang="nl-NL" sz="1100" b="1" dirty="0">
              <a:solidFill>
                <a:schemeClr val="bg1"/>
              </a:solidFill>
              <a:latin typeface="Georgia" panose="02040502050405020303" pitchFamily="18" charset="0"/>
            </a:endParaRPr>
          </a:p>
        </p:txBody>
      </p:sp>
      <p:sp>
        <p:nvSpPr>
          <p:cNvPr id="221" name="TextBox 220"/>
          <p:cNvSpPr txBox="1"/>
          <p:nvPr/>
        </p:nvSpPr>
        <p:spPr>
          <a:xfrm>
            <a:off x="8031186" y="1159917"/>
            <a:ext cx="230400" cy="261610"/>
          </a:xfrm>
          <a:prstGeom prst="rect">
            <a:avLst/>
          </a:prstGeom>
          <a:noFill/>
        </p:spPr>
        <p:txBody>
          <a:bodyPr wrap="square" rtlCol="0">
            <a:spAutoFit/>
          </a:bodyPr>
          <a:lstStyle/>
          <a:p>
            <a:r>
              <a:rPr lang="nl-NL" sz="1100" b="1" dirty="0" smtClean="0">
                <a:solidFill>
                  <a:schemeClr val="bg1"/>
                </a:solidFill>
                <a:latin typeface="Georgia" panose="02040502050405020303" pitchFamily="18" charset="0"/>
              </a:rPr>
              <a:t>8</a:t>
            </a:r>
            <a:endParaRPr lang="nl-NL" sz="1100" b="1" dirty="0">
              <a:solidFill>
                <a:schemeClr val="bg1"/>
              </a:solidFill>
              <a:latin typeface="Georgia" panose="02040502050405020303" pitchFamily="18" charset="0"/>
            </a:endParaRPr>
          </a:p>
        </p:txBody>
      </p:sp>
      <p:sp>
        <p:nvSpPr>
          <p:cNvPr id="222" name="TextBox 221"/>
          <p:cNvSpPr txBox="1"/>
          <p:nvPr/>
        </p:nvSpPr>
        <p:spPr>
          <a:xfrm>
            <a:off x="8950474" y="1138145"/>
            <a:ext cx="230400" cy="261610"/>
          </a:xfrm>
          <a:prstGeom prst="rect">
            <a:avLst/>
          </a:prstGeom>
          <a:noFill/>
        </p:spPr>
        <p:txBody>
          <a:bodyPr wrap="square" rtlCol="0">
            <a:spAutoFit/>
          </a:bodyPr>
          <a:lstStyle/>
          <a:p>
            <a:r>
              <a:rPr lang="nl-NL" sz="1100" b="1" dirty="0" smtClean="0">
                <a:solidFill>
                  <a:schemeClr val="bg1"/>
                </a:solidFill>
                <a:latin typeface="Georgia" panose="02040502050405020303" pitchFamily="18" charset="0"/>
              </a:rPr>
              <a:t>9</a:t>
            </a:r>
            <a:endParaRPr lang="nl-NL" sz="1100" b="1" dirty="0">
              <a:solidFill>
                <a:schemeClr val="bg1"/>
              </a:solidFill>
              <a:latin typeface="Georgia" panose="02040502050405020303" pitchFamily="18" charset="0"/>
            </a:endParaRPr>
          </a:p>
        </p:txBody>
      </p:sp>
      <p:sp>
        <p:nvSpPr>
          <p:cNvPr id="272" name="Rectangle 271"/>
          <p:cNvSpPr/>
          <p:nvPr/>
        </p:nvSpPr>
        <p:spPr>
          <a:xfrm>
            <a:off x="580978" y="38326"/>
            <a:ext cx="7914347" cy="461665"/>
          </a:xfrm>
          <a:prstGeom prst="rect">
            <a:avLst/>
          </a:prstGeom>
        </p:spPr>
        <p:txBody>
          <a:bodyPr wrap="none">
            <a:spAutoFit/>
          </a:bodyPr>
          <a:lstStyle/>
          <a:p>
            <a:pPr algn="ctr"/>
            <a:r>
              <a:rPr lang="nl-NL" sz="2400" dirty="0">
                <a:latin typeface="Georgia" panose="02040502050405020303" pitchFamily="18" charset="0"/>
              </a:rPr>
              <a:t>De klantreis van woningeigenaren voor energiebesparing</a:t>
            </a:r>
          </a:p>
        </p:txBody>
      </p:sp>
      <p:sp>
        <p:nvSpPr>
          <p:cNvPr id="223" name="TextBox 222"/>
          <p:cNvSpPr txBox="1"/>
          <p:nvPr/>
        </p:nvSpPr>
        <p:spPr>
          <a:xfrm>
            <a:off x="9987291" y="1138145"/>
            <a:ext cx="363759" cy="261610"/>
          </a:xfrm>
          <a:prstGeom prst="rect">
            <a:avLst/>
          </a:prstGeom>
          <a:noFill/>
        </p:spPr>
        <p:txBody>
          <a:bodyPr wrap="square" rtlCol="0">
            <a:spAutoFit/>
          </a:bodyPr>
          <a:lstStyle/>
          <a:p>
            <a:r>
              <a:rPr lang="nl-NL" sz="1100" b="1" dirty="0" smtClean="0">
                <a:solidFill>
                  <a:schemeClr val="bg1"/>
                </a:solidFill>
                <a:latin typeface="Georgia" panose="02040502050405020303" pitchFamily="18" charset="0"/>
              </a:rPr>
              <a:t>10</a:t>
            </a:r>
            <a:endParaRPr lang="nl-NL" sz="1100" b="1" dirty="0">
              <a:solidFill>
                <a:schemeClr val="bg1"/>
              </a:solidFill>
              <a:latin typeface="Georgia" panose="02040502050405020303" pitchFamily="18" charset="0"/>
            </a:endParaRPr>
          </a:p>
        </p:txBody>
      </p:sp>
      <p:sp>
        <p:nvSpPr>
          <p:cNvPr id="38" name="TextBox 37"/>
          <p:cNvSpPr txBox="1"/>
          <p:nvPr/>
        </p:nvSpPr>
        <p:spPr>
          <a:xfrm>
            <a:off x="6621293" y="1558512"/>
            <a:ext cx="1454079" cy="113877"/>
          </a:xfrm>
          <a:prstGeom prst="rect">
            <a:avLst/>
          </a:prstGeom>
          <a:noFill/>
        </p:spPr>
        <p:txBody>
          <a:bodyPr wrap="square" lIns="0" tIns="0" rIns="0" bIns="0" rtlCol="0">
            <a:spAutoFit/>
          </a:bodyPr>
          <a:lstStyle>
            <a:defPPr>
              <a:defRPr lang="en-US"/>
            </a:defPPr>
            <a:lvl1pPr algn="ctr">
              <a:defRPr sz="880" b="1" kern="0">
                <a:solidFill>
                  <a:srgbClr val="FFFFFF"/>
                </a:solidFill>
                <a:latin typeface="Georgia"/>
              </a:defRPr>
            </a:lvl1pPr>
          </a:lstStyle>
          <a:p>
            <a:r>
              <a:rPr lang="nl-NL" sz="740" dirty="0" smtClean="0">
                <a:solidFill>
                  <a:schemeClr val="bg1"/>
                </a:solidFill>
              </a:rPr>
              <a:t>      Installeren en betalen</a:t>
            </a:r>
            <a:endParaRPr lang="nl-NL" sz="740" dirty="0">
              <a:solidFill>
                <a:schemeClr val="bg1"/>
              </a:solidFill>
            </a:endParaRPr>
          </a:p>
        </p:txBody>
      </p:sp>
      <p:sp>
        <p:nvSpPr>
          <p:cNvPr id="22" name="TextBox 21"/>
          <p:cNvSpPr txBox="1"/>
          <p:nvPr/>
        </p:nvSpPr>
        <p:spPr>
          <a:xfrm>
            <a:off x="612455" y="763761"/>
            <a:ext cx="630294" cy="184666"/>
          </a:xfrm>
          <a:prstGeom prst="rect">
            <a:avLst/>
          </a:prstGeom>
          <a:solidFill>
            <a:schemeClr val="bg1"/>
          </a:solidFill>
        </p:spPr>
        <p:txBody>
          <a:bodyPr wrap="square" lIns="0" tIns="0" rIns="0" bIns="0" rtlCol="0">
            <a:spAutoFit/>
          </a:bodyPr>
          <a:lstStyle/>
          <a:p>
            <a:pPr algn="ctr"/>
            <a:r>
              <a:rPr lang="nl-NL" sz="600" i="1" dirty="0" smtClean="0">
                <a:latin typeface="Georgia" panose="02040502050405020303" pitchFamily="18" charset="0"/>
              </a:rPr>
              <a:t>Ik ben er niet mee bezig</a:t>
            </a:r>
            <a:endParaRPr lang="nl-NL" sz="600" i="1" dirty="0">
              <a:latin typeface="Georgia" panose="02040502050405020303" pitchFamily="18" charset="0"/>
            </a:endParaRPr>
          </a:p>
        </p:txBody>
      </p:sp>
      <p:sp>
        <p:nvSpPr>
          <p:cNvPr id="12" name="Rounded Rectangular Callout 11"/>
          <p:cNvSpPr/>
          <p:nvPr/>
        </p:nvSpPr>
        <p:spPr>
          <a:xfrm>
            <a:off x="584467" y="716775"/>
            <a:ext cx="686514" cy="274049"/>
          </a:xfrm>
          <a:prstGeom prst="wedgeRoundRectCallout">
            <a:avLst>
              <a:gd name="adj1" fmla="val -43061"/>
              <a:gd name="adj2" fmla="val 127065"/>
              <a:gd name="adj3" fmla="val 16667"/>
            </a:avLst>
          </a:prstGeom>
          <a:noFill/>
          <a:ln>
            <a:solidFill>
              <a:srgbClr val="A6A6A6"/>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308" name="TextBox 307"/>
          <p:cNvSpPr txBox="1"/>
          <p:nvPr/>
        </p:nvSpPr>
        <p:spPr>
          <a:xfrm>
            <a:off x="1515905" y="772030"/>
            <a:ext cx="630294" cy="184666"/>
          </a:xfrm>
          <a:prstGeom prst="rect">
            <a:avLst/>
          </a:prstGeom>
          <a:solidFill>
            <a:schemeClr val="bg1"/>
          </a:solidFill>
        </p:spPr>
        <p:txBody>
          <a:bodyPr wrap="square" lIns="0" tIns="0" rIns="0" bIns="0" rtlCol="0">
            <a:spAutoFit/>
          </a:bodyPr>
          <a:lstStyle/>
          <a:p>
            <a:pPr algn="ctr"/>
            <a:r>
              <a:rPr lang="nl-NL" sz="600" i="1" dirty="0" smtClean="0">
                <a:latin typeface="Georgia" panose="02040502050405020303" pitchFamily="18" charset="0"/>
              </a:rPr>
              <a:t>Ik ben me ervan bewust</a:t>
            </a:r>
            <a:endParaRPr lang="nl-NL" sz="600" i="1" dirty="0">
              <a:latin typeface="Georgia" panose="02040502050405020303" pitchFamily="18" charset="0"/>
            </a:endParaRPr>
          </a:p>
        </p:txBody>
      </p:sp>
      <p:sp>
        <p:nvSpPr>
          <p:cNvPr id="309" name="Rounded Rectangular Callout 308"/>
          <p:cNvSpPr/>
          <p:nvPr/>
        </p:nvSpPr>
        <p:spPr>
          <a:xfrm>
            <a:off x="1487917" y="725044"/>
            <a:ext cx="686514" cy="274049"/>
          </a:xfrm>
          <a:prstGeom prst="wedgeRoundRectCallout">
            <a:avLst>
              <a:gd name="adj1" fmla="val -46761"/>
              <a:gd name="adj2" fmla="val 123976"/>
              <a:gd name="adj3" fmla="val 16667"/>
            </a:avLst>
          </a:prstGeom>
          <a:noFill/>
          <a:ln>
            <a:solidFill>
              <a:srgbClr val="A6A6A6"/>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310" name="TextBox 309"/>
          <p:cNvSpPr txBox="1"/>
          <p:nvPr/>
        </p:nvSpPr>
        <p:spPr>
          <a:xfrm>
            <a:off x="2323789" y="782103"/>
            <a:ext cx="630294" cy="184666"/>
          </a:xfrm>
          <a:prstGeom prst="rect">
            <a:avLst/>
          </a:prstGeom>
          <a:solidFill>
            <a:schemeClr val="bg1"/>
          </a:solidFill>
        </p:spPr>
        <p:txBody>
          <a:bodyPr wrap="square" lIns="0" tIns="0" rIns="0" bIns="0" rtlCol="0">
            <a:spAutoFit/>
          </a:bodyPr>
          <a:lstStyle/>
          <a:p>
            <a:pPr algn="ctr"/>
            <a:r>
              <a:rPr lang="nl-NL" sz="600" i="1" dirty="0" smtClean="0">
                <a:latin typeface="Georgia" panose="02040502050405020303" pitchFamily="18" charset="0"/>
              </a:rPr>
              <a:t>Ik ben geïnteresseerd</a:t>
            </a:r>
            <a:endParaRPr lang="nl-NL" sz="600" i="1" dirty="0">
              <a:latin typeface="Georgia" panose="02040502050405020303" pitchFamily="18" charset="0"/>
            </a:endParaRPr>
          </a:p>
        </p:txBody>
      </p:sp>
      <p:sp>
        <p:nvSpPr>
          <p:cNvPr id="311" name="Rounded Rectangular Callout 310"/>
          <p:cNvSpPr/>
          <p:nvPr/>
        </p:nvSpPr>
        <p:spPr>
          <a:xfrm>
            <a:off x="2295801" y="735117"/>
            <a:ext cx="686514" cy="274049"/>
          </a:xfrm>
          <a:prstGeom prst="wedgeRoundRectCallout">
            <a:avLst>
              <a:gd name="adj1" fmla="val -18396"/>
              <a:gd name="adj2" fmla="val 120886"/>
              <a:gd name="adj3" fmla="val 16667"/>
            </a:avLst>
          </a:prstGeom>
          <a:noFill/>
          <a:ln>
            <a:solidFill>
              <a:srgbClr val="A6A6A6"/>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312" name="TextBox 311"/>
          <p:cNvSpPr txBox="1"/>
          <p:nvPr/>
        </p:nvSpPr>
        <p:spPr>
          <a:xfrm>
            <a:off x="3091782" y="773438"/>
            <a:ext cx="630294" cy="184666"/>
          </a:xfrm>
          <a:prstGeom prst="rect">
            <a:avLst/>
          </a:prstGeom>
          <a:solidFill>
            <a:schemeClr val="bg1"/>
          </a:solidFill>
        </p:spPr>
        <p:txBody>
          <a:bodyPr wrap="square" lIns="0" tIns="0" rIns="0" bIns="0" rtlCol="0">
            <a:spAutoFit/>
          </a:bodyPr>
          <a:lstStyle/>
          <a:p>
            <a:pPr algn="ctr"/>
            <a:r>
              <a:rPr lang="nl-NL" sz="600" i="1" dirty="0" smtClean="0">
                <a:latin typeface="Georgia" panose="02040502050405020303" pitchFamily="18" charset="0"/>
              </a:rPr>
              <a:t>Ik heb de behoefte en intentie</a:t>
            </a:r>
            <a:endParaRPr lang="nl-NL" sz="600" i="1" dirty="0">
              <a:latin typeface="Georgia" panose="02040502050405020303" pitchFamily="18" charset="0"/>
            </a:endParaRPr>
          </a:p>
        </p:txBody>
      </p:sp>
      <p:sp>
        <p:nvSpPr>
          <p:cNvPr id="313" name="Rounded Rectangular Callout 312"/>
          <p:cNvSpPr/>
          <p:nvPr/>
        </p:nvSpPr>
        <p:spPr>
          <a:xfrm>
            <a:off x="3063794" y="726452"/>
            <a:ext cx="686514" cy="274049"/>
          </a:xfrm>
          <a:prstGeom prst="wedgeRoundRectCallout">
            <a:avLst>
              <a:gd name="adj1" fmla="val 7503"/>
              <a:gd name="adj2" fmla="val 120886"/>
              <a:gd name="adj3" fmla="val 16667"/>
            </a:avLst>
          </a:prstGeom>
          <a:noFill/>
          <a:ln>
            <a:solidFill>
              <a:srgbClr val="A6A6A6"/>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314" name="TextBox 313"/>
          <p:cNvSpPr txBox="1"/>
          <p:nvPr/>
        </p:nvSpPr>
        <p:spPr>
          <a:xfrm>
            <a:off x="4340467" y="747225"/>
            <a:ext cx="630294" cy="276999"/>
          </a:xfrm>
          <a:prstGeom prst="rect">
            <a:avLst/>
          </a:prstGeom>
          <a:solidFill>
            <a:schemeClr val="bg1"/>
          </a:solidFill>
        </p:spPr>
        <p:txBody>
          <a:bodyPr wrap="square" lIns="0" tIns="0" rIns="0" bIns="0" rtlCol="0">
            <a:spAutoFit/>
          </a:bodyPr>
          <a:lstStyle/>
          <a:p>
            <a:pPr algn="ctr"/>
            <a:r>
              <a:rPr lang="nl-NL" sz="600" i="1" dirty="0" smtClean="0">
                <a:latin typeface="Georgia" panose="02040502050405020303" pitchFamily="18" charset="0"/>
              </a:rPr>
              <a:t>Ik weet welke maatregel ik ga nemen</a:t>
            </a:r>
            <a:endParaRPr lang="nl-NL" sz="600" i="1" dirty="0">
              <a:latin typeface="Georgia" panose="02040502050405020303" pitchFamily="18" charset="0"/>
            </a:endParaRPr>
          </a:p>
        </p:txBody>
      </p:sp>
      <p:sp>
        <p:nvSpPr>
          <p:cNvPr id="315" name="Rounded Rectangular Callout 314"/>
          <p:cNvSpPr/>
          <p:nvPr/>
        </p:nvSpPr>
        <p:spPr>
          <a:xfrm>
            <a:off x="4312479" y="709565"/>
            <a:ext cx="686514" cy="339092"/>
          </a:xfrm>
          <a:prstGeom prst="wedgeRoundRectCallout">
            <a:avLst>
              <a:gd name="adj1" fmla="val -15929"/>
              <a:gd name="adj2" fmla="val 99008"/>
              <a:gd name="adj3" fmla="val 16667"/>
            </a:avLst>
          </a:prstGeom>
          <a:noFill/>
          <a:ln>
            <a:solidFill>
              <a:srgbClr val="A6A6A6"/>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317" name="TextBox 316"/>
          <p:cNvSpPr txBox="1"/>
          <p:nvPr/>
        </p:nvSpPr>
        <p:spPr>
          <a:xfrm>
            <a:off x="5193131" y="747225"/>
            <a:ext cx="918306" cy="276999"/>
          </a:xfrm>
          <a:prstGeom prst="rect">
            <a:avLst/>
          </a:prstGeom>
          <a:solidFill>
            <a:schemeClr val="bg1"/>
          </a:solidFill>
        </p:spPr>
        <p:txBody>
          <a:bodyPr wrap="square" lIns="0" tIns="0" rIns="0" bIns="0" rtlCol="0">
            <a:spAutoFit/>
          </a:bodyPr>
          <a:lstStyle/>
          <a:p>
            <a:pPr algn="ctr"/>
            <a:r>
              <a:rPr lang="nl-NL" sz="600" i="1" dirty="0" smtClean="0">
                <a:latin typeface="Georgia" panose="02040502050405020303" pitchFamily="18" charset="0"/>
              </a:rPr>
              <a:t>Ik heb een keuze gemaakt hoe en bij wie ik deze maatregel ga financieren</a:t>
            </a:r>
            <a:endParaRPr lang="nl-NL" sz="600" i="1" dirty="0">
              <a:latin typeface="Georgia" panose="02040502050405020303" pitchFamily="18" charset="0"/>
            </a:endParaRPr>
          </a:p>
        </p:txBody>
      </p:sp>
      <p:sp>
        <p:nvSpPr>
          <p:cNvPr id="318" name="Rounded Rectangular Callout 317"/>
          <p:cNvSpPr/>
          <p:nvPr/>
        </p:nvSpPr>
        <p:spPr>
          <a:xfrm>
            <a:off x="5165143" y="709026"/>
            <a:ext cx="955402" cy="340171"/>
          </a:xfrm>
          <a:prstGeom prst="wedgeRoundRectCallout">
            <a:avLst>
              <a:gd name="adj1" fmla="val -7495"/>
              <a:gd name="adj2" fmla="val 90858"/>
              <a:gd name="adj3" fmla="val 16667"/>
            </a:avLst>
          </a:prstGeom>
          <a:noFill/>
          <a:ln>
            <a:solidFill>
              <a:srgbClr val="A6A6A6"/>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319" name="TextBox 318"/>
          <p:cNvSpPr txBox="1"/>
          <p:nvPr/>
        </p:nvSpPr>
        <p:spPr>
          <a:xfrm>
            <a:off x="6320546" y="831497"/>
            <a:ext cx="630294" cy="92333"/>
          </a:xfrm>
          <a:prstGeom prst="rect">
            <a:avLst/>
          </a:prstGeom>
          <a:solidFill>
            <a:schemeClr val="bg1"/>
          </a:solidFill>
        </p:spPr>
        <p:txBody>
          <a:bodyPr wrap="square" lIns="0" tIns="0" rIns="0" bIns="0" rtlCol="0">
            <a:spAutoFit/>
          </a:bodyPr>
          <a:lstStyle/>
          <a:p>
            <a:pPr algn="ctr"/>
            <a:r>
              <a:rPr lang="nl-NL" sz="600" i="1" dirty="0" smtClean="0">
                <a:latin typeface="Georgia" panose="02040502050405020303" pitchFamily="18" charset="0"/>
              </a:rPr>
              <a:t>Ik doe de aankoop</a:t>
            </a:r>
            <a:endParaRPr lang="nl-NL" sz="600" i="1" dirty="0">
              <a:latin typeface="Georgia" panose="02040502050405020303" pitchFamily="18" charset="0"/>
            </a:endParaRPr>
          </a:p>
        </p:txBody>
      </p:sp>
      <p:sp>
        <p:nvSpPr>
          <p:cNvPr id="320" name="Rounded Rectangular Callout 319"/>
          <p:cNvSpPr/>
          <p:nvPr/>
        </p:nvSpPr>
        <p:spPr>
          <a:xfrm>
            <a:off x="6292558" y="784511"/>
            <a:ext cx="686514" cy="192147"/>
          </a:xfrm>
          <a:prstGeom prst="wedgeRoundRectCallout">
            <a:avLst>
              <a:gd name="adj1" fmla="val 11203"/>
              <a:gd name="adj2" fmla="val 168039"/>
              <a:gd name="adj3" fmla="val 16667"/>
            </a:avLst>
          </a:prstGeom>
          <a:noFill/>
          <a:ln>
            <a:solidFill>
              <a:srgbClr val="A6A6A6"/>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321" name="TextBox 320"/>
          <p:cNvSpPr txBox="1"/>
          <p:nvPr/>
        </p:nvSpPr>
        <p:spPr>
          <a:xfrm>
            <a:off x="7195756" y="747225"/>
            <a:ext cx="630294" cy="276999"/>
          </a:xfrm>
          <a:prstGeom prst="rect">
            <a:avLst/>
          </a:prstGeom>
          <a:solidFill>
            <a:schemeClr val="bg1"/>
          </a:solidFill>
        </p:spPr>
        <p:txBody>
          <a:bodyPr wrap="square" lIns="0" tIns="0" rIns="0" bIns="0" rtlCol="0">
            <a:spAutoFit/>
          </a:bodyPr>
          <a:lstStyle/>
          <a:p>
            <a:pPr algn="ctr"/>
            <a:r>
              <a:rPr lang="nl-NL" sz="600" i="1" dirty="0" smtClean="0">
                <a:latin typeface="Georgia" panose="02040502050405020303" pitchFamily="18" charset="0"/>
              </a:rPr>
              <a:t>Ik neem het nieuwe product in gebruik</a:t>
            </a:r>
            <a:endParaRPr lang="nl-NL" sz="600" i="1" dirty="0">
              <a:latin typeface="Georgia" panose="02040502050405020303" pitchFamily="18" charset="0"/>
            </a:endParaRPr>
          </a:p>
        </p:txBody>
      </p:sp>
      <p:sp>
        <p:nvSpPr>
          <p:cNvPr id="322" name="Rounded Rectangular Callout 321"/>
          <p:cNvSpPr/>
          <p:nvPr/>
        </p:nvSpPr>
        <p:spPr>
          <a:xfrm>
            <a:off x="7167768" y="716753"/>
            <a:ext cx="686514" cy="324000"/>
          </a:xfrm>
          <a:prstGeom prst="wedgeRoundRectCallout">
            <a:avLst>
              <a:gd name="adj1" fmla="val 58068"/>
              <a:gd name="adj2" fmla="val 100457"/>
              <a:gd name="adj3" fmla="val 16667"/>
            </a:avLst>
          </a:prstGeom>
          <a:noFill/>
          <a:ln>
            <a:solidFill>
              <a:srgbClr val="A6A6A6"/>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323" name="TextBox 322"/>
          <p:cNvSpPr txBox="1"/>
          <p:nvPr/>
        </p:nvSpPr>
        <p:spPr>
          <a:xfrm>
            <a:off x="8209669" y="772327"/>
            <a:ext cx="630294" cy="184666"/>
          </a:xfrm>
          <a:prstGeom prst="rect">
            <a:avLst/>
          </a:prstGeom>
          <a:solidFill>
            <a:schemeClr val="bg1"/>
          </a:solidFill>
        </p:spPr>
        <p:txBody>
          <a:bodyPr wrap="square" lIns="0" tIns="0" rIns="0" bIns="0" rtlCol="0">
            <a:spAutoFit/>
          </a:bodyPr>
          <a:lstStyle/>
          <a:p>
            <a:pPr algn="ctr"/>
            <a:r>
              <a:rPr lang="nl-NL" sz="600" i="1" dirty="0" smtClean="0">
                <a:latin typeface="Georgia" panose="02040502050405020303" pitchFamily="18" charset="0"/>
              </a:rPr>
              <a:t>Ik heb een probleem/vraag</a:t>
            </a:r>
            <a:endParaRPr lang="nl-NL" sz="600" i="1" dirty="0">
              <a:latin typeface="Georgia" panose="02040502050405020303" pitchFamily="18" charset="0"/>
            </a:endParaRPr>
          </a:p>
        </p:txBody>
      </p:sp>
      <p:sp>
        <p:nvSpPr>
          <p:cNvPr id="324" name="Rounded Rectangular Callout 323"/>
          <p:cNvSpPr/>
          <p:nvPr/>
        </p:nvSpPr>
        <p:spPr>
          <a:xfrm>
            <a:off x="8181681" y="733907"/>
            <a:ext cx="686514" cy="274049"/>
          </a:xfrm>
          <a:prstGeom prst="wedgeRoundRectCallout">
            <a:avLst>
              <a:gd name="adj1" fmla="val 44502"/>
              <a:gd name="adj2" fmla="val 114707"/>
              <a:gd name="adj3" fmla="val 16667"/>
            </a:avLst>
          </a:prstGeom>
          <a:noFill/>
          <a:ln>
            <a:solidFill>
              <a:srgbClr val="A6A6A6"/>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325" name="TextBox 324"/>
          <p:cNvSpPr txBox="1"/>
          <p:nvPr/>
        </p:nvSpPr>
        <p:spPr>
          <a:xfrm>
            <a:off x="9214723" y="772327"/>
            <a:ext cx="630294" cy="184666"/>
          </a:xfrm>
          <a:prstGeom prst="rect">
            <a:avLst/>
          </a:prstGeom>
          <a:solidFill>
            <a:schemeClr val="bg1"/>
          </a:solidFill>
        </p:spPr>
        <p:txBody>
          <a:bodyPr wrap="square" lIns="0" tIns="0" rIns="0" bIns="0" rtlCol="0">
            <a:spAutoFit/>
          </a:bodyPr>
          <a:lstStyle/>
          <a:p>
            <a:pPr algn="ctr"/>
            <a:r>
              <a:rPr lang="nl-NL" sz="600" i="1" dirty="0" smtClean="0">
                <a:latin typeface="Georgia" panose="02040502050405020303" pitchFamily="18" charset="0"/>
              </a:rPr>
              <a:t>Ik evalueer en oordeel</a:t>
            </a:r>
            <a:endParaRPr lang="nl-NL" sz="600" i="1" dirty="0">
              <a:latin typeface="Georgia" panose="02040502050405020303" pitchFamily="18" charset="0"/>
            </a:endParaRPr>
          </a:p>
        </p:txBody>
      </p:sp>
      <p:sp>
        <p:nvSpPr>
          <p:cNvPr id="326" name="Rounded Rectangular Callout 325"/>
          <p:cNvSpPr/>
          <p:nvPr/>
        </p:nvSpPr>
        <p:spPr>
          <a:xfrm>
            <a:off x="9186735" y="716775"/>
            <a:ext cx="686514" cy="274049"/>
          </a:xfrm>
          <a:prstGeom prst="wedgeRoundRectCallout">
            <a:avLst>
              <a:gd name="adj1" fmla="val 43269"/>
              <a:gd name="adj2" fmla="val 123976"/>
              <a:gd name="adj3" fmla="val 16667"/>
            </a:avLst>
          </a:prstGeom>
          <a:noFill/>
          <a:ln>
            <a:solidFill>
              <a:srgbClr val="A6A6A6"/>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327" name="TextBox 326"/>
          <p:cNvSpPr txBox="1"/>
          <p:nvPr/>
        </p:nvSpPr>
        <p:spPr>
          <a:xfrm>
            <a:off x="10034831" y="772327"/>
            <a:ext cx="792120" cy="184666"/>
          </a:xfrm>
          <a:prstGeom prst="rect">
            <a:avLst/>
          </a:prstGeom>
          <a:solidFill>
            <a:schemeClr val="bg1"/>
          </a:solidFill>
        </p:spPr>
        <p:txBody>
          <a:bodyPr wrap="square" lIns="0" tIns="0" rIns="0" bIns="0" rtlCol="0">
            <a:spAutoFit/>
          </a:bodyPr>
          <a:lstStyle/>
          <a:p>
            <a:pPr algn="ctr"/>
            <a:r>
              <a:rPr lang="nl-NL" sz="600" i="1" dirty="0" smtClean="0">
                <a:latin typeface="Georgia" panose="02040502050405020303" pitchFamily="18" charset="0"/>
              </a:rPr>
              <a:t>Ik ben ambassadeur/</a:t>
            </a:r>
          </a:p>
          <a:p>
            <a:pPr algn="ctr"/>
            <a:r>
              <a:rPr lang="nl-NL" sz="600" i="1" dirty="0" smtClean="0">
                <a:latin typeface="Georgia" panose="02040502050405020303" pitchFamily="18" charset="0"/>
              </a:rPr>
              <a:t>criticaster</a:t>
            </a:r>
            <a:endParaRPr lang="nl-NL" sz="600" i="1" dirty="0">
              <a:latin typeface="Georgia" panose="02040502050405020303" pitchFamily="18" charset="0"/>
            </a:endParaRPr>
          </a:p>
        </p:txBody>
      </p:sp>
      <p:sp>
        <p:nvSpPr>
          <p:cNvPr id="328" name="Rounded Rectangular Callout 327"/>
          <p:cNvSpPr/>
          <p:nvPr/>
        </p:nvSpPr>
        <p:spPr>
          <a:xfrm>
            <a:off x="10006843" y="724601"/>
            <a:ext cx="820108" cy="274049"/>
          </a:xfrm>
          <a:prstGeom prst="wedgeRoundRectCallout">
            <a:avLst>
              <a:gd name="adj1" fmla="val 50602"/>
              <a:gd name="adj2" fmla="val 130155"/>
              <a:gd name="adj3" fmla="val 16667"/>
            </a:avLst>
          </a:prstGeom>
          <a:noFill/>
          <a:ln>
            <a:solidFill>
              <a:srgbClr val="A6A6A6"/>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329" name="TextBox 328"/>
          <p:cNvSpPr txBox="1"/>
          <p:nvPr/>
        </p:nvSpPr>
        <p:spPr>
          <a:xfrm>
            <a:off x="11056812" y="772327"/>
            <a:ext cx="630294" cy="184666"/>
          </a:xfrm>
          <a:prstGeom prst="rect">
            <a:avLst/>
          </a:prstGeom>
          <a:solidFill>
            <a:schemeClr val="bg1"/>
          </a:solidFill>
        </p:spPr>
        <p:txBody>
          <a:bodyPr wrap="square" lIns="0" tIns="0" rIns="0" bIns="0" rtlCol="0">
            <a:spAutoFit/>
          </a:bodyPr>
          <a:lstStyle/>
          <a:p>
            <a:pPr algn="ctr"/>
            <a:r>
              <a:rPr lang="nl-NL" sz="600" i="1" dirty="0" smtClean="0">
                <a:latin typeface="Georgia" panose="02040502050405020303" pitchFamily="18" charset="0"/>
              </a:rPr>
              <a:t>Ik heb de behoefte en intentie</a:t>
            </a:r>
            <a:endParaRPr lang="nl-NL" sz="600" i="1" dirty="0">
              <a:latin typeface="Georgia" panose="02040502050405020303" pitchFamily="18" charset="0"/>
            </a:endParaRPr>
          </a:p>
        </p:txBody>
      </p:sp>
      <p:sp>
        <p:nvSpPr>
          <p:cNvPr id="330" name="Rounded Rectangular Callout 329"/>
          <p:cNvSpPr/>
          <p:nvPr/>
        </p:nvSpPr>
        <p:spPr>
          <a:xfrm>
            <a:off x="11028824" y="732870"/>
            <a:ext cx="686514" cy="274049"/>
          </a:xfrm>
          <a:prstGeom prst="wedgeRoundRectCallout">
            <a:avLst>
              <a:gd name="adj1" fmla="val 51901"/>
              <a:gd name="adj2" fmla="val 117797"/>
              <a:gd name="adj3" fmla="val 16667"/>
            </a:avLst>
          </a:prstGeom>
          <a:noFill/>
          <a:ln>
            <a:solidFill>
              <a:srgbClr val="A6A6A6"/>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37" name="TextBox 36"/>
          <p:cNvSpPr txBox="1"/>
          <p:nvPr/>
        </p:nvSpPr>
        <p:spPr>
          <a:xfrm>
            <a:off x="5804275" y="1465000"/>
            <a:ext cx="1060585" cy="230832"/>
          </a:xfrm>
          <a:prstGeom prst="rect">
            <a:avLst/>
          </a:prstGeom>
          <a:noFill/>
        </p:spPr>
        <p:txBody>
          <a:bodyPr wrap="square" lIns="0" tIns="0" rIns="0" bIns="0" rtlCol="0">
            <a:spAutoFit/>
          </a:bodyPr>
          <a:lstStyle>
            <a:defPPr>
              <a:defRPr lang="en-US"/>
            </a:defPPr>
            <a:lvl1pPr algn="ctr">
              <a:defRPr sz="880" b="1" kern="0">
                <a:solidFill>
                  <a:srgbClr val="FFFFFF"/>
                </a:solidFill>
                <a:latin typeface="Georgia"/>
              </a:defRPr>
            </a:lvl1pPr>
          </a:lstStyle>
          <a:p>
            <a:r>
              <a:rPr lang="nl-NL" sz="750" dirty="0" smtClean="0">
                <a:solidFill>
                  <a:schemeClr val="bg1"/>
                </a:solidFill>
              </a:rPr>
              <a:t>Leverancier selecteren</a:t>
            </a:r>
            <a:endParaRPr lang="nl-NL" sz="750" dirty="0">
              <a:solidFill>
                <a:schemeClr val="bg1"/>
              </a:solidFill>
            </a:endParaRPr>
          </a:p>
        </p:txBody>
      </p:sp>
      <p:sp>
        <p:nvSpPr>
          <p:cNvPr id="342" name="Chevron 341"/>
          <p:cNvSpPr/>
          <p:nvPr/>
        </p:nvSpPr>
        <p:spPr>
          <a:xfrm>
            <a:off x="10893786" y="1189064"/>
            <a:ext cx="1060494" cy="504000"/>
          </a:xfrm>
          <a:prstGeom prst="chevron">
            <a:avLst>
              <a:gd name="adj" fmla="val 34881"/>
            </a:avLst>
          </a:prstGeom>
          <a:solidFill>
            <a:schemeClr val="bg1">
              <a:lumMod val="50000"/>
            </a:schemeClr>
          </a:solidFill>
          <a:ln w="19050" algn="ctr">
            <a:solidFill>
              <a:schemeClr val="bg1"/>
            </a:solidFill>
            <a:miter lim="800000"/>
            <a:headEnd/>
            <a:tailEnd/>
          </a:ln>
        </p:spPr>
        <p:txBody>
          <a:bodyPr lIns="39600" tIns="0" rIns="0" bIns="0" anchor="ctr"/>
          <a:lstStyle/>
          <a:p>
            <a:pPr defTabSz="1018824" fontAlgn="base">
              <a:lnSpc>
                <a:spcPts val="1100"/>
              </a:lnSpc>
              <a:spcBef>
                <a:spcPct val="0"/>
              </a:spcBef>
              <a:spcAft>
                <a:spcPct val="0"/>
              </a:spcAft>
            </a:pPr>
            <a:endParaRPr lang="nl-NL" sz="880" b="1" kern="0" dirty="0">
              <a:solidFill>
                <a:srgbClr val="FFFFFF"/>
              </a:solidFill>
              <a:latin typeface="Georgia"/>
            </a:endParaRPr>
          </a:p>
        </p:txBody>
      </p:sp>
      <p:sp>
        <p:nvSpPr>
          <p:cNvPr id="65" name="TextBox 64"/>
          <p:cNvSpPr txBox="1"/>
          <p:nvPr/>
        </p:nvSpPr>
        <p:spPr>
          <a:xfrm>
            <a:off x="10831318" y="1552740"/>
            <a:ext cx="1041976" cy="115416"/>
          </a:xfrm>
          <a:prstGeom prst="rect">
            <a:avLst/>
          </a:prstGeom>
          <a:noFill/>
        </p:spPr>
        <p:txBody>
          <a:bodyPr wrap="square" lIns="0" tIns="0" rIns="0" bIns="0" rtlCol="0">
            <a:spAutoFit/>
          </a:bodyPr>
          <a:lstStyle>
            <a:defPPr>
              <a:defRPr lang="en-US"/>
            </a:defPPr>
            <a:lvl1pPr algn="ctr">
              <a:defRPr sz="880" b="1" kern="0">
                <a:solidFill>
                  <a:srgbClr val="FFFFFF"/>
                </a:solidFill>
                <a:latin typeface="Georgia"/>
              </a:defRPr>
            </a:lvl1pPr>
          </a:lstStyle>
          <a:p>
            <a:r>
              <a:rPr lang="nl-NL" sz="750" dirty="0" smtClean="0">
                <a:solidFill>
                  <a:schemeClr val="bg1"/>
                </a:solidFill>
              </a:rPr>
              <a:t>Meer willen</a:t>
            </a:r>
            <a:endParaRPr lang="nl-NL" sz="750" dirty="0">
              <a:solidFill>
                <a:schemeClr val="bg1"/>
              </a:solidFill>
            </a:endParaRPr>
          </a:p>
        </p:txBody>
      </p:sp>
      <p:sp>
        <p:nvSpPr>
          <p:cNvPr id="224" name="TextBox 223"/>
          <p:cNvSpPr txBox="1"/>
          <p:nvPr/>
        </p:nvSpPr>
        <p:spPr>
          <a:xfrm>
            <a:off x="10917533" y="1138145"/>
            <a:ext cx="328186" cy="261610"/>
          </a:xfrm>
          <a:prstGeom prst="rect">
            <a:avLst/>
          </a:prstGeom>
          <a:noFill/>
        </p:spPr>
        <p:txBody>
          <a:bodyPr wrap="square" rtlCol="0">
            <a:spAutoFit/>
          </a:bodyPr>
          <a:lstStyle/>
          <a:p>
            <a:r>
              <a:rPr lang="nl-NL" sz="1100" b="1" dirty="0" smtClean="0">
                <a:solidFill>
                  <a:schemeClr val="bg1"/>
                </a:solidFill>
                <a:latin typeface="Georgia" panose="02040502050405020303" pitchFamily="18" charset="0"/>
              </a:rPr>
              <a:t>11</a:t>
            </a:r>
            <a:endParaRPr lang="nl-NL" sz="1100" b="1" dirty="0">
              <a:solidFill>
                <a:schemeClr val="bg1"/>
              </a:solidFill>
              <a:latin typeface="Georgia" panose="02040502050405020303" pitchFamily="18" charset="0"/>
            </a:endParaRPr>
          </a:p>
        </p:txBody>
      </p:sp>
      <p:sp>
        <p:nvSpPr>
          <p:cNvPr id="347" name="Freeform 23"/>
          <p:cNvSpPr>
            <a:spLocks/>
          </p:cNvSpPr>
          <p:nvPr/>
        </p:nvSpPr>
        <p:spPr bwMode="auto">
          <a:xfrm>
            <a:off x="3069278" y="1283680"/>
            <a:ext cx="285782" cy="268336"/>
          </a:xfrm>
          <a:custGeom>
            <a:avLst/>
            <a:gdLst>
              <a:gd name="T0" fmla="*/ 1026 w 1060"/>
              <a:gd name="T1" fmla="*/ 4 h 1100"/>
              <a:gd name="T2" fmla="*/ 988 w 1060"/>
              <a:gd name="T3" fmla="*/ 24 h 1100"/>
              <a:gd name="T4" fmla="*/ 932 w 1060"/>
              <a:gd name="T5" fmla="*/ 84 h 1100"/>
              <a:gd name="T6" fmla="*/ 852 w 1060"/>
              <a:gd name="T7" fmla="*/ 132 h 1100"/>
              <a:gd name="T8" fmla="*/ 792 w 1060"/>
              <a:gd name="T9" fmla="*/ 150 h 1100"/>
              <a:gd name="T10" fmla="*/ 692 w 1060"/>
              <a:gd name="T11" fmla="*/ 164 h 1100"/>
              <a:gd name="T12" fmla="*/ 608 w 1060"/>
              <a:gd name="T13" fmla="*/ 164 h 1100"/>
              <a:gd name="T14" fmla="*/ 584 w 1060"/>
              <a:gd name="T15" fmla="*/ 136 h 1100"/>
              <a:gd name="T16" fmla="*/ 594 w 1060"/>
              <a:gd name="T17" fmla="*/ 94 h 1100"/>
              <a:gd name="T18" fmla="*/ 588 w 1060"/>
              <a:gd name="T19" fmla="*/ 58 h 1100"/>
              <a:gd name="T20" fmla="*/ 514 w 1060"/>
              <a:gd name="T21" fmla="*/ 12 h 1100"/>
              <a:gd name="T22" fmla="*/ 462 w 1060"/>
              <a:gd name="T23" fmla="*/ 52 h 1100"/>
              <a:gd name="T24" fmla="*/ 456 w 1060"/>
              <a:gd name="T25" fmla="*/ 126 h 1100"/>
              <a:gd name="T26" fmla="*/ 476 w 1060"/>
              <a:gd name="T27" fmla="*/ 168 h 1100"/>
              <a:gd name="T28" fmla="*/ 438 w 1060"/>
              <a:gd name="T29" fmla="*/ 208 h 1100"/>
              <a:gd name="T30" fmla="*/ 394 w 1060"/>
              <a:gd name="T31" fmla="*/ 226 h 1100"/>
              <a:gd name="T32" fmla="*/ 332 w 1060"/>
              <a:gd name="T33" fmla="*/ 300 h 1100"/>
              <a:gd name="T34" fmla="*/ 278 w 1060"/>
              <a:gd name="T35" fmla="*/ 348 h 1100"/>
              <a:gd name="T36" fmla="*/ 170 w 1060"/>
              <a:gd name="T37" fmla="*/ 434 h 1100"/>
              <a:gd name="T38" fmla="*/ 82 w 1060"/>
              <a:gd name="T39" fmla="*/ 462 h 1100"/>
              <a:gd name="T40" fmla="*/ 92 w 1060"/>
              <a:gd name="T41" fmla="*/ 498 h 1100"/>
              <a:gd name="T42" fmla="*/ 110 w 1060"/>
              <a:gd name="T43" fmla="*/ 526 h 1100"/>
              <a:gd name="T44" fmla="*/ 166 w 1060"/>
              <a:gd name="T45" fmla="*/ 494 h 1100"/>
              <a:gd name="T46" fmla="*/ 296 w 1060"/>
              <a:gd name="T47" fmla="*/ 412 h 1100"/>
              <a:gd name="T48" fmla="*/ 328 w 1060"/>
              <a:gd name="T49" fmla="*/ 398 h 1100"/>
              <a:gd name="T50" fmla="*/ 412 w 1060"/>
              <a:gd name="T51" fmla="*/ 344 h 1100"/>
              <a:gd name="T52" fmla="*/ 418 w 1060"/>
              <a:gd name="T53" fmla="*/ 466 h 1100"/>
              <a:gd name="T54" fmla="*/ 396 w 1060"/>
              <a:gd name="T55" fmla="*/ 524 h 1100"/>
              <a:gd name="T56" fmla="*/ 346 w 1060"/>
              <a:gd name="T57" fmla="*/ 596 h 1100"/>
              <a:gd name="T58" fmla="*/ 308 w 1060"/>
              <a:gd name="T59" fmla="*/ 660 h 1100"/>
              <a:gd name="T60" fmla="*/ 290 w 1060"/>
              <a:gd name="T61" fmla="*/ 696 h 1100"/>
              <a:gd name="T62" fmla="*/ 242 w 1060"/>
              <a:gd name="T63" fmla="*/ 686 h 1100"/>
              <a:gd name="T64" fmla="*/ 184 w 1060"/>
              <a:gd name="T65" fmla="*/ 684 h 1100"/>
              <a:gd name="T66" fmla="*/ 92 w 1060"/>
              <a:gd name="T67" fmla="*/ 702 h 1100"/>
              <a:gd name="T68" fmla="*/ 14 w 1060"/>
              <a:gd name="T69" fmla="*/ 748 h 1100"/>
              <a:gd name="T70" fmla="*/ 20 w 1060"/>
              <a:gd name="T71" fmla="*/ 808 h 1100"/>
              <a:gd name="T72" fmla="*/ 116 w 1060"/>
              <a:gd name="T73" fmla="*/ 770 h 1100"/>
              <a:gd name="T74" fmla="*/ 172 w 1060"/>
              <a:gd name="T75" fmla="*/ 768 h 1100"/>
              <a:gd name="T76" fmla="*/ 276 w 1060"/>
              <a:gd name="T77" fmla="*/ 806 h 1100"/>
              <a:gd name="T78" fmla="*/ 350 w 1060"/>
              <a:gd name="T79" fmla="*/ 796 h 1100"/>
              <a:gd name="T80" fmla="*/ 406 w 1060"/>
              <a:gd name="T81" fmla="*/ 750 h 1100"/>
              <a:gd name="T82" fmla="*/ 486 w 1060"/>
              <a:gd name="T83" fmla="*/ 716 h 1100"/>
              <a:gd name="T84" fmla="*/ 486 w 1060"/>
              <a:gd name="T85" fmla="*/ 784 h 1100"/>
              <a:gd name="T86" fmla="*/ 514 w 1060"/>
              <a:gd name="T87" fmla="*/ 818 h 1100"/>
              <a:gd name="T88" fmla="*/ 464 w 1060"/>
              <a:gd name="T89" fmla="*/ 888 h 1100"/>
              <a:gd name="T90" fmla="*/ 400 w 1060"/>
              <a:gd name="T91" fmla="*/ 1024 h 1100"/>
              <a:gd name="T92" fmla="*/ 364 w 1060"/>
              <a:gd name="T93" fmla="*/ 1068 h 1100"/>
              <a:gd name="T94" fmla="*/ 416 w 1060"/>
              <a:gd name="T95" fmla="*/ 1096 h 1100"/>
              <a:gd name="T96" fmla="*/ 510 w 1060"/>
              <a:gd name="T97" fmla="*/ 1090 h 1100"/>
              <a:gd name="T98" fmla="*/ 452 w 1060"/>
              <a:gd name="T99" fmla="*/ 1050 h 1100"/>
              <a:gd name="T100" fmla="*/ 582 w 1060"/>
              <a:gd name="T101" fmla="*/ 864 h 1100"/>
              <a:gd name="T102" fmla="*/ 624 w 1060"/>
              <a:gd name="T103" fmla="*/ 792 h 1100"/>
              <a:gd name="T104" fmla="*/ 664 w 1060"/>
              <a:gd name="T105" fmla="*/ 716 h 1100"/>
              <a:gd name="T106" fmla="*/ 628 w 1060"/>
              <a:gd name="T107" fmla="*/ 536 h 1100"/>
              <a:gd name="T108" fmla="*/ 698 w 1060"/>
              <a:gd name="T109" fmla="*/ 404 h 1100"/>
              <a:gd name="T110" fmla="*/ 714 w 1060"/>
              <a:gd name="T111" fmla="*/ 272 h 1100"/>
              <a:gd name="T112" fmla="*/ 816 w 1060"/>
              <a:gd name="T113" fmla="*/ 218 h 1100"/>
              <a:gd name="T114" fmla="*/ 858 w 1060"/>
              <a:gd name="T115" fmla="*/ 202 h 1100"/>
              <a:gd name="T116" fmla="*/ 940 w 1060"/>
              <a:gd name="T117" fmla="*/ 170 h 1100"/>
              <a:gd name="T118" fmla="*/ 1002 w 1060"/>
              <a:gd name="T119" fmla="*/ 86 h 1100"/>
              <a:gd name="T120" fmla="*/ 1040 w 1060"/>
              <a:gd name="T121" fmla="*/ 56 h 1100"/>
              <a:gd name="T122" fmla="*/ 1058 w 1060"/>
              <a:gd name="T123" fmla="*/ 28 h 1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060" h="1100">
                <a:moveTo>
                  <a:pt x="1058" y="4"/>
                </a:moveTo>
                <a:lnTo>
                  <a:pt x="1058" y="4"/>
                </a:lnTo>
                <a:lnTo>
                  <a:pt x="1050" y="2"/>
                </a:lnTo>
                <a:lnTo>
                  <a:pt x="1042" y="0"/>
                </a:lnTo>
                <a:lnTo>
                  <a:pt x="1042" y="0"/>
                </a:lnTo>
                <a:lnTo>
                  <a:pt x="1034" y="2"/>
                </a:lnTo>
                <a:lnTo>
                  <a:pt x="1026" y="4"/>
                </a:lnTo>
                <a:lnTo>
                  <a:pt x="1026" y="4"/>
                </a:lnTo>
                <a:lnTo>
                  <a:pt x="1020" y="4"/>
                </a:lnTo>
                <a:lnTo>
                  <a:pt x="1012" y="2"/>
                </a:lnTo>
                <a:lnTo>
                  <a:pt x="1006" y="2"/>
                </a:lnTo>
                <a:lnTo>
                  <a:pt x="1000" y="4"/>
                </a:lnTo>
                <a:lnTo>
                  <a:pt x="1000" y="4"/>
                </a:lnTo>
                <a:lnTo>
                  <a:pt x="996" y="8"/>
                </a:lnTo>
                <a:lnTo>
                  <a:pt x="992" y="12"/>
                </a:lnTo>
                <a:lnTo>
                  <a:pt x="988" y="24"/>
                </a:lnTo>
                <a:lnTo>
                  <a:pt x="984" y="46"/>
                </a:lnTo>
                <a:lnTo>
                  <a:pt x="984" y="46"/>
                </a:lnTo>
                <a:lnTo>
                  <a:pt x="984" y="54"/>
                </a:lnTo>
                <a:lnTo>
                  <a:pt x="980" y="60"/>
                </a:lnTo>
                <a:lnTo>
                  <a:pt x="976" y="64"/>
                </a:lnTo>
                <a:lnTo>
                  <a:pt x="970" y="68"/>
                </a:lnTo>
                <a:lnTo>
                  <a:pt x="970" y="68"/>
                </a:lnTo>
                <a:lnTo>
                  <a:pt x="932" y="84"/>
                </a:lnTo>
                <a:lnTo>
                  <a:pt x="896" y="100"/>
                </a:lnTo>
                <a:lnTo>
                  <a:pt x="896" y="100"/>
                </a:lnTo>
                <a:lnTo>
                  <a:pt x="880" y="110"/>
                </a:lnTo>
                <a:lnTo>
                  <a:pt x="872" y="116"/>
                </a:lnTo>
                <a:lnTo>
                  <a:pt x="864" y="122"/>
                </a:lnTo>
                <a:lnTo>
                  <a:pt x="864" y="122"/>
                </a:lnTo>
                <a:lnTo>
                  <a:pt x="858" y="128"/>
                </a:lnTo>
                <a:lnTo>
                  <a:pt x="852" y="132"/>
                </a:lnTo>
                <a:lnTo>
                  <a:pt x="852" y="132"/>
                </a:lnTo>
                <a:lnTo>
                  <a:pt x="850" y="128"/>
                </a:lnTo>
                <a:lnTo>
                  <a:pt x="850" y="128"/>
                </a:lnTo>
                <a:lnTo>
                  <a:pt x="836" y="134"/>
                </a:lnTo>
                <a:lnTo>
                  <a:pt x="820" y="138"/>
                </a:lnTo>
                <a:lnTo>
                  <a:pt x="820" y="138"/>
                </a:lnTo>
                <a:lnTo>
                  <a:pt x="806" y="144"/>
                </a:lnTo>
                <a:lnTo>
                  <a:pt x="792" y="150"/>
                </a:lnTo>
                <a:lnTo>
                  <a:pt x="778" y="156"/>
                </a:lnTo>
                <a:lnTo>
                  <a:pt x="764" y="160"/>
                </a:lnTo>
                <a:lnTo>
                  <a:pt x="764" y="160"/>
                </a:lnTo>
                <a:lnTo>
                  <a:pt x="746" y="162"/>
                </a:lnTo>
                <a:lnTo>
                  <a:pt x="728" y="162"/>
                </a:lnTo>
                <a:lnTo>
                  <a:pt x="710" y="162"/>
                </a:lnTo>
                <a:lnTo>
                  <a:pt x="692" y="164"/>
                </a:lnTo>
                <a:lnTo>
                  <a:pt x="692" y="164"/>
                </a:lnTo>
                <a:lnTo>
                  <a:pt x="682" y="162"/>
                </a:lnTo>
                <a:lnTo>
                  <a:pt x="670" y="162"/>
                </a:lnTo>
                <a:lnTo>
                  <a:pt x="650" y="164"/>
                </a:lnTo>
                <a:lnTo>
                  <a:pt x="650" y="164"/>
                </a:lnTo>
                <a:lnTo>
                  <a:pt x="632" y="166"/>
                </a:lnTo>
                <a:lnTo>
                  <a:pt x="614" y="166"/>
                </a:lnTo>
                <a:lnTo>
                  <a:pt x="614" y="166"/>
                </a:lnTo>
                <a:lnTo>
                  <a:pt x="608" y="164"/>
                </a:lnTo>
                <a:lnTo>
                  <a:pt x="602" y="160"/>
                </a:lnTo>
                <a:lnTo>
                  <a:pt x="596" y="158"/>
                </a:lnTo>
                <a:lnTo>
                  <a:pt x="590" y="154"/>
                </a:lnTo>
                <a:lnTo>
                  <a:pt x="590" y="154"/>
                </a:lnTo>
                <a:lnTo>
                  <a:pt x="586" y="146"/>
                </a:lnTo>
                <a:lnTo>
                  <a:pt x="584" y="140"/>
                </a:lnTo>
                <a:lnTo>
                  <a:pt x="584" y="140"/>
                </a:lnTo>
                <a:lnTo>
                  <a:pt x="584" y="136"/>
                </a:lnTo>
                <a:lnTo>
                  <a:pt x="586" y="134"/>
                </a:lnTo>
                <a:lnTo>
                  <a:pt x="590" y="132"/>
                </a:lnTo>
                <a:lnTo>
                  <a:pt x="592" y="130"/>
                </a:lnTo>
                <a:lnTo>
                  <a:pt x="592" y="130"/>
                </a:lnTo>
                <a:lnTo>
                  <a:pt x="594" y="118"/>
                </a:lnTo>
                <a:lnTo>
                  <a:pt x="596" y="106"/>
                </a:lnTo>
                <a:lnTo>
                  <a:pt x="596" y="96"/>
                </a:lnTo>
                <a:lnTo>
                  <a:pt x="594" y="94"/>
                </a:lnTo>
                <a:lnTo>
                  <a:pt x="590" y="92"/>
                </a:lnTo>
                <a:lnTo>
                  <a:pt x="590" y="92"/>
                </a:lnTo>
                <a:lnTo>
                  <a:pt x="590" y="92"/>
                </a:lnTo>
                <a:lnTo>
                  <a:pt x="590" y="90"/>
                </a:lnTo>
                <a:lnTo>
                  <a:pt x="590" y="84"/>
                </a:lnTo>
                <a:lnTo>
                  <a:pt x="590" y="72"/>
                </a:lnTo>
                <a:lnTo>
                  <a:pt x="590" y="72"/>
                </a:lnTo>
                <a:lnTo>
                  <a:pt x="588" y="58"/>
                </a:lnTo>
                <a:lnTo>
                  <a:pt x="582" y="44"/>
                </a:lnTo>
                <a:lnTo>
                  <a:pt x="574" y="32"/>
                </a:lnTo>
                <a:lnTo>
                  <a:pt x="562" y="24"/>
                </a:lnTo>
                <a:lnTo>
                  <a:pt x="562" y="24"/>
                </a:lnTo>
                <a:lnTo>
                  <a:pt x="556" y="20"/>
                </a:lnTo>
                <a:lnTo>
                  <a:pt x="548" y="16"/>
                </a:lnTo>
                <a:lnTo>
                  <a:pt x="532" y="12"/>
                </a:lnTo>
                <a:lnTo>
                  <a:pt x="514" y="12"/>
                </a:lnTo>
                <a:lnTo>
                  <a:pt x="498" y="16"/>
                </a:lnTo>
                <a:lnTo>
                  <a:pt x="498" y="16"/>
                </a:lnTo>
                <a:lnTo>
                  <a:pt x="490" y="20"/>
                </a:lnTo>
                <a:lnTo>
                  <a:pt x="482" y="26"/>
                </a:lnTo>
                <a:lnTo>
                  <a:pt x="474" y="32"/>
                </a:lnTo>
                <a:lnTo>
                  <a:pt x="468" y="40"/>
                </a:lnTo>
                <a:lnTo>
                  <a:pt x="468" y="40"/>
                </a:lnTo>
                <a:lnTo>
                  <a:pt x="462" y="52"/>
                </a:lnTo>
                <a:lnTo>
                  <a:pt x="456" y="66"/>
                </a:lnTo>
                <a:lnTo>
                  <a:pt x="456" y="66"/>
                </a:lnTo>
                <a:lnTo>
                  <a:pt x="454" y="74"/>
                </a:lnTo>
                <a:lnTo>
                  <a:pt x="454" y="84"/>
                </a:lnTo>
                <a:lnTo>
                  <a:pt x="454" y="102"/>
                </a:lnTo>
                <a:lnTo>
                  <a:pt x="454" y="102"/>
                </a:lnTo>
                <a:lnTo>
                  <a:pt x="454" y="114"/>
                </a:lnTo>
                <a:lnTo>
                  <a:pt x="456" y="126"/>
                </a:lnTo>
                <a:lnTo>
                  <a:pt x="456" y="126"/>
                </a:lnTo>
                <a:lnTo>
                  <a:pt x="462" y="134"/>
                </a:lnTo>
                <a:lnTo>
                  <a:pt x="468" y="144"/>
                </a:lnTo>
                <a:lnTo>
                  <a:pt x="468" y="144"/>
                </a:lnTo>
                <a:lnTo>
                  <a:pt x="470" y="154"/>
                </a:lnTo>
                <a:lnTo>
                  <a:pt x="470" y="154"/>
                </a:lnTo>
                <a:lnTo>
                  <a:pt x="472" y="160"/>
                </a:lnTo>
                <a:lnTo>
                  <a:pt x="476" y="168"/>
                </a:lnTo>
                <a:lnTo>
                  <a:pt x="476" y="168"/>
                </a:lnTo>
                <a:lnTo>
                  <a:pt x="482" y="178"/>
                </a:lnTo>
                <a:lnTo>
                  <a:pt x="482" y="178"/>
                </a:lnTo>
                <a:lnTo>
                  <a:pt x="472" y="184"/>
                </a:lnTo>
                <a:lnTo>
                  <a:pt x="462" y="194"/>
                </a:lnTo>
                <a:lnTo>
                  <a:pt x="462" y="194"/>
                </a:lnTo>
                <a:lnTo>
                  <a:pt x="450" y="204"/>
                </a:lnTo>
                <a:lnTo>
                  <a:pt x="438" y="208"/>
                </a:lnTo>
                <a:lnTo>
                  <a:pt x="438" y="208"/>
                </a:lnTo>
                <a:lnTo>
                  <a:pt x="432" y="210"/>
                </a:lnTo>
                <a:lnTo>
                  <a:pt x="432" y="210"/>
                </a:lnTo>
                <a:lnTo>
                  <a:pt x="412" y="212"/>
                </a:lnTo>
                <a:lnTo>
                  <a:pt x="404" y="216"/>
                </a:lnTo>
                <a:lnTo>
                  <a:pt x="396" y="220"/>
                </a:lnTo>
                <a:lnTo>
                  <a:pt x="396" y="220"/>
                </a:lnTo>
                <a:lnTo>
                  <a:pt x="394" y="226"/>
                </a:lnTo>
                <a:lnTo>
                  <a:pt x="392" y="234"/>
                </a:lnTo>
                <a:lnTo>
                  <a:pt x="392" y="234"/>
                </a:lnTo>
                <a:lnTo>
                  <a:pt x="378" y="246"/>
                </a:lnTo>
                <a:lnTo>
                  <a:pt x="366" y="262"/>
                </a:lnTo>
                <a:lnTo>
                  <a:pt x="366" y="262"/>
                </a:lnTo>
                <a:lnTo>
                  <a:pt x="350" y="284"/>
                </a:lnTo>
                <a:lnTo>
                  <a:pt x="342" y="292"/>
                </a:lnTo>
                <a:lnTo>
                  <a:pt x="332" y="300"/>
                </a:lnTo>
                <a:lnTo>
                  <a:pt x="332" y="300"/>
                </a:lnTo>
                <a:lnTo>
                  <a:pt x="304" y="316"/>
                </a:lnTo>
                <a:lnTo>
                  <a:pt x="288" y="324"/>
                </a:lnTo>
                <a:lnTo>
                  <a:pt x="284" y="328"/>
                </a:lnTo>
                <a:lnTo>
                  <a:pt x="280" y="334"/>
                </a:lnTo>
                <a:lnTo>
                  <a:pt x="278" y="342"/>
                </a:lnTo>
                <a:lnTo>
                  <a:pt x="278" y="342"/>
                </a:lnTo>
                <a:lnTo>
                  <a:pt x="278" y="348"/>
                </a:lnTo>
                <a:lnTo>
                  <a:pt x="278" y="348"/>
                </a:lnTo>
                <a:lnTo>
                  <a:pt x="254" y="362"/>
                </a:lnTo>
                <a:lnTo>
                  <a:pt x="230" y="378"/>
                </a:lnTo>
                <a:lnTo>
                  <a:pt x="210" y="394"/>
                </a:lnTo>
                <a:lnTo>
                  <a:pt x="198" y="408"/>
                </a:lnTo>
                <a:lnTo>
                  <a:pt x="198" y="408"/>
                </a:lnTo>
                <a:lnTo>
                  <a:pt x="186" y="420"/>
                </a:lnTo>
                <a:lnTo>
                  <a:pt x="170" y="434"/>
                </a:lnTo>
                <a:lnTo>
                  <a:pt x="150" y="450"/>
                </a:lnTo>
                <a:lnTo>
                  <a:pt x="150" y="450"/>
                </a:lnTo>
                <a:lnTo>
                  <a:pt x="134" y="450"/>
                </a:lnTo>
                <a:lnTo>
                  <a:pt x="114" y="452"/>
                </a:lnTo>
                <a:lnTo>
                  <a:pt x="96" y="454"/>
                </a:lnTo>
                <a:lnTo>
                  <a:pt x="88" y="458"/>
                </a:lnTo>
                <a:lnTo>
                  <a:pt x="82" y="462"/>
                </a:lnTo>
                <a:lnTo>
                  <a:pt x="82" y="462"/>
                </a:lnTo>
                <a:lnTo>
                  <a:pt x="80" y="468"/>
                </a:lnTo>
                <a:lnTo>
                  <a:pt x="78" y="474"/>
                </a:lnTo>
                <a:lnTo>
                  <a:pt x="80" y="482"/>
                </a:lnTo>
                <a:lnTo>
                  <a:pt x="82" y="488"/>
                </a:lnTo>
                <a:lnTo>
                  <a:pt x="82" y="488"/>
                </a:lnTo>
                <a:lnTo>
                  <a:pt x="88" y="494"/>
                </a:lnTo>
                <a:lnTo>
                  <a:pt x="92" y="498"/>
                </a:lnTo>
                <a:lnTo>
                  <a:pt x="92" y="498"/>
                </a:lnTo>
                <a:lnTo>
                  <a:pt x="92" y="502"/>
                </a:lnTo>
                <a:lnTo>
                  <a:pt x="90" y="506"/>
                </a:lnTo>
                <a:lnTo>
                  <a:pt x="88" y="514"/>
                </a:lnTo>
                <a:lnTo>
                  <a:pt x="88" y="514"/>
                </a:lnTo>
                <a:lnTo>
                  <a:pt x="90" y="520"/>
                </a:lnTo>
                <a:lnTo>
                  <a:pt x="96" y="524"/>
                </a:lnTo>
                <a:lnTo>
                  <a:pt x="102" y="524"/>
                </a:lnTo>
                <a:lnTo>
                  <a:pt x="110" y="526"/>
                </a:lnTo>
                <a:lnTo>
                  <a:pt x="110" y="526"/>
                </a:lnTo>
                <a:lnTo>
                  <a:pt x="120" y="524"/>
                </a:lnTo>
                <a:lnTo>
                  <a:pt x="130" y="524"/>
                </a:lnTo>
                <a:lnTo>
                  <a:pt x="138" y="520"/>
                </a:lnTo>
                <a:lnTo>
                  <a:pt x="146" y="516"/>
                </a:lnTo>
                <a:lnTo>
                  <a:pt x="146" y="516"/>
                </a:lnTo>
                <a:lnTo>
                  <a:pt x="156" y="506"/>
                </a:lnTo>
                <a:lnTo>
                  <a:pt x="166" y="494"/>
                </a:lnTo>
                <a:lnTo>
                  <a:pt x="176" y="482"/>
                </a:lnTo>
                <a:lnTo>
                  <a:pt x="188" y="474"/>
                </a:lnTo>
                <a:lnTo>
                  <a:pt x="188" y="474"/>
                </a:lnTo>
                <a:lnTo>
                  <a:pt x="230" y="446"/>
                </a:lnTo>
                <a:lnTo>
                  <a:pt x="274" y="422"/>
                </a:lnTo>
                <a:lnTo>
                  <a:pt x="274" y="422"/>
                </a:lnTo>
                <a:lnTo>
                  <a:pt x="286" y="416"/>
                </a:lnTo>
                <a:lnTo>
                  <a:pt x="296" y="412"/>
                </a:lnTo>
                <a:lnTo>
                  <a:pt x="308" y="406"/>
                </a:lnTo>
                <a:lnTo>
                  <a:pt x="318" y="400"/>
                </a:lnTo>
                <a:lnTo>
                  <a:pt x="318" y="400"/>
                </a:lnTo>
                <a:lnTo>
                  <a:pt x="320" y="398"/>
                </a:lnTo>
                <a:lnTo>
                  <a:pt x="320" y="398"/>
                </a:lnTo>
                <a:lnTo>
                  <a:pt x="324" y="398"/>
                </a:lnTo>
                <a:lnTo>
                  <a:pt x="328" y="398"/>
                </a:lnTo>
                <a:lnTo>
                  <a:pt x="328" y="398"/>
                </a:lnTo>
                <a:lnTo>
                  <a:pt x="336" y="394"/>
                </a:lnTo>
                <a:lnTo>
                  <a:pt x="344" y="386"/>
                </a:lnTo>
                <a:lnTo>
                  <a:pt x="352" y="376"/>
                </a:lnTo>
                <a:lnTo>
                  <a:pt x="360" y="370"/>
                </a:lnTo>
                <a:lnTo>
                  <a:pt x="360" y="370"/>
                </a:lnTo>
                <a:lnTo>
                  <a:pt x="372" y="362"/>
                </a:lnTo>
                <a:lnTo>
                  <a:pt x="386" y="356"/>
                </a:lnTo>
                <a:lnTo>
                  <a:pt x="412" y="344"/>
                </a:lnTo>
                <a:lnTo>
                  <a:pt x="412" y="344"/>
                </a:lnTo>
                <a:lnTo>
                  <a:pt x="418" y="368"/>
                </a:lnTo>
                <a:lnTo>
                  <a:pt x="418" y="368"/>
                </a:lnTo>
                <a:lnTo>
                  <a:pt x="420" y="394"/>
                </a:lnTo>
                <a:lnTo>
                  <a:pt x="420" y="420"/>
                </a:lnTo>
                <a:lnTo>
                  <a:pt x="420" y="420"/>
                </a:lnTo>
                <a:lnTo>
                  <a:pt x="420" y="442"/>
                </a:lnTo>
                <a:lnTo>
                  <a:pt x="418" y="466"/>
                </a:lnTo>
                <a:lnTo>
                  <a:pt x="418" y="466"/>
                </a:lnTo>
                <a:lnTo>
                  <a:pt x="416" y="474"/>
                </a:lnTo>
                <a:lnTo>
                  <a:pt x="414" y="482"/>
                </a:lnTo>
                <a:lnTo>
                  <a:pt x="408" y="498"/>
                </a:lnTo>
                <a:lnTo>
                  <a:pt x="408" y="498"/>
                </a:lnTo>
                <a:lnTo>
                  <a:pt x="404" y="504"/>
                </a:lnTo>
                <a:lnTo>
                  <a:pt x="402" y="510"/>
                </a:lnTo>
                <a:lnTo>
                  <a:pt x="396" y="524"/>
                </a:lnTo>
                <a:lnTo>
                  <a:pt x="396" y="524"/>
                </a:lnTo>
                <a:lnTo>
                  <a:pt x="390" y="534"/>
                </a:lnTo>
                <a:lnTo>
                  <a:pt x="382" y="544"/>
                </a:lnTo>
                <a:lnTo>
                  <a:pt x="374" y="554"/>
                </a:lnTo>
                <a:lnTo>
                  <a:pt x="368" y="562"/>
                </a:lnTo>
                <a:lnTo>
                  <a:pt x="368" y="562"/>
                </a:lnTo>
                <a:lnTo>
                  <a:pt x="352" y="584"/>
                </a:lnTo>
                <a:lnTo>
                  <a:pt x="346" y="596"/>
                </a:lnTo>
                <a:lnTo>
                  <a:pt x="342" y="608"/>
                </a:lnTo>
                <a:lnTo>
                  <a:pt x="342" y="608"/>
                </a:lnTo>
                <a:lnTo>
                  <a:pt x="338" y="624"/>
                </a:lnTo>
                <a:lnTo>
                  <a:pt x="336" y="630"/>
                </a:lnTo>
                <a:lnTo>
                  <a:pt x="328" y="636"/>
                </a:lnTo>
                <a:lnTo>
                  <a:pt x="328" y="636"/>
                </a:lnTo>
                <a:lnTo>
                  <a:pt x="316" y="646"/>
                </a:lnTo>
                <a:lnTo>
                  <a:pt x="308" y="660"/>
                </a:lnTo>
                <a:lnTo>
                  <a:pt x="304" y="674"/>
                </a:lnTo>
                <a:lnTo>
                  <a:pt x="302" y="690"/>
                </a:lnTo>
                <a:lnTo>
                  <a:pt x="302" y="690"/>
                </a:lnTo>
                <a:lnTo>
                  <a:pt x="300" y="690"/>
                </a:lnTo>
                <a:lnTo>
                  <a:pt x="300" y="690"/>
                </a:lnTo>
                <a:lnTo>
                  <a:pt x="296" y="694"/>
                </a:lnTo>
                <a:lnTo>
                  <a:pt x="290" y="696"/>
                </a:lnTo>
                <a:lnTo>
                  <a:pt x="290" y="696"/>
                </a:lnTo>
                <a:lnTo>
                  <a:pt x="284" y="696"/>
                </a:lnTo>
                <a:lnTo>
                  <a:pt x="284" y="694"/>
                </a:lnTo>
                <a:lnTo>
                  <a:pt x="280" y="692"/>
                </a:lnTo>
                <a:lnTo>
                  <a:pt x="280" y="692"/>
                </a:lnTo>
                <a:lnTo>
                  <a:pt x="272" y="688"/>
                </a:lnTo>
                <a:lnTo>
                  <a:pt x="262" y="686"/>
                </a:lnTo>
                <a:lnTo>
                  <a:pt x="252" y="684"/>
                </a:lnTo>
                <a:lnTo>
                  <a:pt x="242" y="686"/>
                </a:lnTo>
                <a:lnTo>
                  <a:pt x="222" y="690"/>
                </a:lnTo>
                <a:lnTo>
                  <a:pt x="204" y="694"/>
                </a:lnTo>
                <a:lnTo>
                  <a:pt x="204" y="694"/>
                </a:lnTo>
                <a:lnTo>
                  <a:pt x="192" y="698"/>
                </a:lnTo>
                <a:lnTo>
                  <a:pt x="192" y="698"/>
                </a:lnTo>
                <a:lnTo>
                  <a:pt x="192" y="692"/>
                </a:lnTo>
                <a:lnTo>
                  <a:pt x="188" y="688"/>
                </a:lnTo>
                <a:lnTo>
                  <a:pt x="184" y="684"/>
                </a:lnTo>
                <a:lnTo>
                  <a:pt x="178" y="682"/>
                </a:lnTo>
                <a:lnTo>
                  <a:pt x="162" y="678"/>
                </a:lnTo>
                <a:lnTo>
                  <a:pt x="148" y="680"/>
                </a:lnTo>
                <a:lnTo>
                  <a:pt x="148" y="680"/>
                </a:lnTo>
                <a:lnTo>
                  <a:pt x="134" y="684"/>
                </a:lnTo>
                <a:lnTo>
                  <a:pt x="120" y="690"/>
                </a:lnTo>
                <a:lnTo>
                  <a:pt x="106" y="696"/>
                </a:lnTo>
                <a:lnTo>
                  <a:pt x="92" y="702"/>
                </a:lnTo>
                <a:lnTo>
                  <a:pt x="92" y="702"/>
                </a:lnTo>
                <a:lnTo>
                  <a:pt x="76" y="706"/>
                </a:lnTo>
                <a:lnTo>
                  <a:pt x="62" y="712"/>
                </a:lnTo>
                <a:lnTo>
                  <a:pt x="48" y="718"/>
                </a:lnTo>
                <a:lnTo>
                  <a:pt x="34" y="728"/>
                </a:lnTo>
                <a:lnTo>
                  <a:pt x="34" y="728"/>
                </a:lnTo>
                <a:lnTo>
                  <a:pt x="24" y="736"/>
                </a:lnTo>
                <a:lnTo>
                  <a:pt x="14" y="748"/>
                </a:lnTo>
                <a:lnTo>
                  <a:pt x="8" y="762"/>
                </a:lnTo>
                <a:lnTo>
                  <a:pt x="2" y="776"/>
                </a:lnTo>
                <a:lnTo>
                  <a:pt x="0" y="788"/>
                </a:lnTo>
                <a:lnTo>
                  <a:pt x="2" y="794"/>
                </a:lnTo>
                <a:lnTo>
                  <a:pt x="4" y="798"/>
                </a:lnTo>
                <a:lnTo>
                  <a:pt x="8" y="804"/>
                </a:lnTo>
                <a:lnTo>
                  <a:pt x="12" y="806"/>
                </a:lnTo>
                <a:lnTo>
                  <a:pt x="20" y="808"/>
                </a:lnTo>
                <a:lnTo>
                  <a:pt x="28" y="808"/>
                </a:lnTo>
                <a:lnTo>
                  <a:pt x="28" y="808"/>
                </a:lnTo>
                <a:lnTo>
                  <a:pt x="40" y="808"/>
                </a:lnTo>
                <a:lnTo>
                  <a:pt x="48" y="804"/>
                </a:lnTo>
                <a:lnTo>
                  <a:pt x="68" y="794"/>
                </a:lnTo>
                <a:lnTo>
                  <a:pt x="68" y="794"/>
                </a:lnTo>
                <a:lnTo>
                  <a:pt x="116" y="770"/>
                </a:lnTo>
                <a:lnTo>
                  <a:pt x="116" y="770"/>
                </a:lnTo>
                <a:lnTo>
                  <a:pt x="116" y="770"/>
                </a:lnTo>
                <a:lnTo>
                  <a:pt x="118" y="770"/>
                </a:lnTo>
                <a:lnTo>
                  <a:pt x="118" y="770"/>
                </a:lnTo>
                <a:lnTo>
                  <a:pt x="130" y="770"/>
                </a:lnTo>
                <a:lnTo>
                  <a:pt x="144" y="768"/>
                </a:lnTo>
                <a:lnTo>
                  <a:pt x="158" y="768"/>
                </a:lnTo>
                <a:lnTo>
                  <a:pt x="172" y="768"/>
                </a:lnTo>
                <a:lnTo>
                  <a:pt x="172" y="768"/>
                </a:lnTo>
                <a:lnTo>
                  <a:pt x="182" y="772"/>
                </a:lnTo>
                <a:lnTo>
                  <a:pt x="192" y="778"/>
                </a:lnTo>
                <a:lnTo>
                  <a:pt x="202" y="784"/>
                </a:lnTo>
                <a:lnTo>
                  <a:pt x="214" y="788"/>
                </a:lnTo>
                <a:lnTo>
                  <a:pt x="214" y="788"/>
                </a:lnTo>
                <a:lnTo>
                  <a:pt x="234" y="794"/>
                </a:lnTo>
                <a:lnTo>
                  <a:pt x="256" y="802"/>
                </a:lnTo>
                <a:lnTo>
                  <a:pt x="276" y="806"/>
                </a:lnTo>
                <a:lnTo>
                  <a:pt x="288" y="808"/>
                </a:lnTo>
                <a:lnTo>
                  <a:pt x="298" y="808"/>
                </a:lnTo>
                <a:lnTo>
                  <a:pt x="298" y="808"/>
                </a:lnTo>
                <a:lnTo>
                  <a:pt x="312" y="808"/>
                </a:lnTo>
                <a:lnTo>
                  <a:pt x="312" y="808"/>
                </a:lnTo>
                <a:lnTo>
                  <a:pt x="322" y="808"/>
                </a:lnTo>
                <a:lnTo>
                  <a:pt x="332" y="804"/>
                </a:lnTo>
                <a:lnTo>
                  <a:pt x="350" y="796"/>
                </a:lnTo>
                <a:lnTo>
                  <a:pt x="368" y="782"/>
                </a:lnTo>
                <a:lnTo>
                  <a:pt x="376" y="776"/>
                </a:lnTo>
                <a:lnTo>
                  <a:pt x="382" y="768"/>
                </a:lnTo>
                <a:lnTo>
                  <a:pt x="382" y="768"/>
                </a:lnTo>
                <a:lnTo>
                  <a:pt x="388" y="762"/>
                </a:lnTo>
                <a:lnTo>
                  <a:pt x="394" y="758"/>
                </a:lnTo>
                <a:lnTo>
                  <a:pt x="400" y="756"/>
                </a:lnTo>
                <a:lnTo>
                  <a:pt x="406" y="750"/>
                </a:lnTo>
                <a:lnTo>
                  <a:pt x="406" y="750"/>
                </a:lnTo>
                <a:lnTo>
                  <a:pt x="432" y="724"/>
                </a:lnTo>
                <a:lnTo>
                  <a:pt x="462" y="694"/>
                </a:lnTo>
                <a:lnTo>
                  <a:pt x="462" y="694"/>
                </a:lnTo>
                <a:lnTo>
                  <a:pt x="470" y="698"/>
                </a:lnTo>
                <a:lnTo>
                  <a:pt x="478" y="704"/>
                </a:lnTo>
                <a:lnTo>
                  <a:pt x="482" y="710"/>
                </a:lnTo>
                <a:lnTo>
                  <a:pt x="486" y="716"/>
                </a:lnTo>
                <a:lnTo>
                  <a:pt x="486" y="716"/>
                </a:lnTo>
                <a:lnTo>
                  <a:pt x="488" y="724"/>
                </a:lnTo>
                <a:lnTo>
                  <a:pt x="488" y="734"/>
                </a:lnTo>
                <a:lnTo>
                  <a:pt x="488" y="752"/>
                </a:lnTo>
                <a:lnTo>
                  <a:pt x="488" y="752"/>
                </a:lnTo>
                <a:lnTo>
                  <a:pt x="486" y="768"/>
                </a:lnTo>
                <a:lnTo>
                  <a:pt x="484" y="776"/>
                </a:lnTo>
                <a:lnTo>
                  <a:pt x="486" y="784"/>
                </a:lnTo>
                <a:lnTo>
                  <a:pt x="486" y="784"/>
                </a:lnTo>
                <a:lnTo>
                  <a:pt x="490" y="790"/>
                </a:lnTo>
                <a:lnTo>
                  <a:pt x="500" y="794"/>
                </a:lnTo>
                <a:lnTo>
                  <a:pt x="510" y="796"/>
                </a:lnTo>
                <a:lnTo>
                  <a:pt x="522" y="798"/>
                </a:lnTo>
                <a:lnTo>
                  <a:pt x="522" y="798"/>
                </a:lnTo>
                <a:lnTo>
                  <a:pt x="520" y="808"/>
                </a:lnTo>
                <a:lnTo>
                  <a:pt x="514" y="818"/>
                </a:lnTo>
                <a:lnTo>
                  <a:pt x="514" y="818"/>
                </a:lnTo>
                <a:lnTo>
                  <a:pt x="504" y="832"/>
                </a:lnTo>
                <a:lnTo>
                  <a:pt x="490" y="844"/>
                </a:lnTo>
                <a:lnTo>
                  <a:pt x="478" y="856"/>
                </a:lnTo>
                <a:lnTo>
                  <a:pt x="468" y="870"/>
                </a:lnTo>
                <a:lnTo>
                  <a:pt x="468" y="870"/>
                </a:lnTo>
                <a:lnTo>
                  <a:pt x="466" y="880"/>
                </a:lnTo>
                <a:lnTo>
                  <a:pt x="464" y="888"/>
                </a:lnTo>
                <a:lnTo>
                  <a:pt x="462" y="906"/>
                </a:lnTo>
                <a:lnTo>
                  <a:pt x="462" y="906"/>
                </a:lnTo>
                <a:lnTo>
                  <a:pt x="460" y="918"/>
                </a:lnTo>
                <a:lnTo>
                  <a:pt x="456" y="928"/>
                </a:lnTo>
                <a:lnTo>
                  <a:pt x="444" y="948"/>
                </a:lnTo>
                <a:lnTo>
                  <a:pt x="444" y="948"/>
                </a:lnTo>
                <a:lnTo>
                  <a:pt x="400" y="1024"/>
                </a:lnTo>
                <a:lnTo>
                  <a:pt x="400" y="1024"/>
                </a:lnTo>
                <a:lnTo>
                  <a:pt x="396" y="1026"/>
                </a:lnTo>
                <a:lnTo>
                  <a:pt x="396" y="1026"/>
                </a:lnTo>
                <a:lnTo>
                  <a:pt x="390" y="1030"/>
                </a:lnTo>
                <a:lnTo>
                  <a:pt x="384" y="1034"/>
                </a:lnTo>
                <a:lnTo>
                  <a:pt x="378" y="1038"/>
                </a:lnTo>
                <a:lnTo>
                  <a:pt x="374" y="1044"/>
                </a:lnTo>
                <a:lnTo>
                  <a:pt x="374" y="1044"/>
                </a:lnTo>
                <a:lnTo>
                  <a:pt x="364" y="1068"/>
                </a:lnTo>
                <a:lnTo>
                  <a:pt x="356" y="1090"/>
                </a:lnTo>
                <a:lnTo>
                  <a:pt x="356" y="1090"/>
                </a:lnTo>
                <a:lnTo>
                  <a:pt x="362" y="1094"/>
                </a:lnTo>
                <a:lnTo>
                  <a:pt x="372" y="1094"/>
                </a:lnTo>
                <a:lnTo>
                  <a:pt x="388" y="1094"/>
                </a:lnTo>
                <a:lnTo>
                  <a:pt x="388" y="1094"/>
                </a:lnTo>
                <a:lnTo>
                  <a:pt x="402" y="1094"/>
                </a:lnTo>
                <a:lnTo>
                  <a:pt x="416" y="1096"/>
                </a:lnTo>
                <a:lnTo>
                  <a:pt x="430" y="1098"/>
                </a:lnTo>
                <a:lnTo>
                  <a:pt x="446" y="1100"/>
                </a:lnTo>
                <a:lnTo>
                  <a:pt x="446" y="1100"/>
                </a:lnTo>
                <a:lnTo>
                  <a:pt x="478" y="1100"/>
                </a:lnTo>
                <a:lnTo>
                  <a:pt x="512" y="1098"/>
                </a:lnTo>
                <a:lnTo>
                  <a:pt x="512" y="1098"/>
                </a:lnTo>
                <a:lnTo>
                  <a:pt x="512" y="1094"/>
                </a:lnTo>
                <a:lnTo>
                  <a:pt x="510" y="1090"/>
                </a:lnTo>
                <a:lnTo>
                  <a:pt x="506" y="1088"/>
                </a:lnTo>
                <a:lnTo>
                  <a:pt x="502" y="1084"/>
                </a:lnTo>
                <a:lnTo>
                  <a:pt x="482" y="1078"/>
                </a:lnTo>
                <a:lnTo>
                  <a:pt x="482" y="1078"/>
                </a:lnTo>
                <a:lnTo>
                  <a:pt x="472" y="1072"/>
                </a:lnTo>
                <a:lnTo>
                  <a:pt x="462" y="1066"/>
                </a:lnTo>
                <a:lnTo>
                  <a:pt x="456" y="1060"/>
                </a:lnTo>
                <a:lnTo>
                  <a:pt x="452" y="1050"/>
                </a:lnTo>
                <a:lnTo>
                  <a:pt x="452" y="1050"/>
                </a:lnTo>
                <a:lnTo>
                  <a:pt x="476" y="1022"/>
                </a:lnTo>
                <a:lnTo>
                  <a:pt x="498" y="996"/>
                </a:lnTo>
                <a:lnTo>
                  <a:pt x="516" y="972"/>
                </a:lnTo>
                <a:lnTo>
                  <a:pt x="530" y="948"/>
                </a:lnTo>
                <a:lnTo>
                  <a:pt x="530" y="948"/>
                </a:lnTo>
                <a:lnTo>
                  <a:pt x="564" y="892"/>
                </a:lnTo>
                <a:lnTo>
                  <a:pt x="582" y="864"/>
                </a:lnTo>
                <a:lnTo>
                  <a:pt x="602" y="838"/>
                </a:lnTo>
                <a:lnTo>
                  <a:pt x="602" y="838"/>
                </a:lnTo>
                <a:lnTo>
                  <a:pt x="608" y="830"/>
                </a:lnTo>
                <a:lnTo>
                  <a:pt x="612" y="824"/>
                </a:lnTo>
                <a:lnTo>
                  <a:pt x="616" y="808"/>
                </a:lnTo>
                <a:lnTo>
                  <a:pt x="616" y="808"/>
                </a:lnTo>
                <a:lnTo>
                  <a:pt x="620" y="800"/>
                </a:lnTo>
                <a:lnTo>
                  <a:pt x="624" y="792"/>
                </a:lnTo>
                <a:lnTo>
                  <a:pt x="636" y="778"/>
                </a:lnTo>
                <a:lnTo>
                  <a:pt x="636" y="778"/>
                </a:lnTo>
                <a:lnTo>
                  <a:pt x="642" y="772"/>
                </a:lnTo>
                <a:lnTo>
                  <a:pt x="648" y="764"/>
                </a:lnTo>
                <a:lnTo>
                  <a:pt x="648" y="764"/>
                </a:lnTo>
                <a:lnTo>
                  <a:pt x="656" y="750"/>
                </a:lnTo>
                <a:lnTo>
                  <a:pt x="662" y="734"/>
                </a:lnTo>
                <a:lnTo>
                  <a:pt x="664" y="716"/>
                </a:lnTo>
                <a:lnTo>
                  <a:pt x="666" y="700"/>
                </a:lnTo>
                <a:lnTo>
                  <a:pt x="666" y="700"/>
                </a:lnTo>
                <a:lnTo>
                  <a:pt x="666" y="682"/>
                </a:lnTo>
                <a:lnTo>
                  <a:pt x="664" y="658"/>
                </a:lnTo>
                <a:lnTo>
                  <a:pt x="658" y="624"/>
                </a:lnTo>
                <a:lnTo>
                  <a:pt x="658" y="624"/>
                </a:lnTo>
                <a:lnTo>
                  <a:pt x="648" y="590"/>
                </a:lnTo>
                <a:lnTo>
                  <a:pt x="628" y="536"/>
                </a:lnTo>
                <a:lnTo>
                  <a:pt x="628" y="536"/>
                </a:lnTo>
                <a:lnTo>
                  <a:pt x="634" y="526"/>
                </a:lnTo>
                <a:lnTo>
                  <a:pt x="642" y="516"/>
                </a:lnTo>
                <a:lnTo>
                  <a:pt x="642" y="516"/>
                </a:lnTo>
                <a:lnTo>
                  <a:pt x="664" y="478"/>
                </a:lnTo>
                <a:lnTo>
                  <a:pt x="684" y="438"/>
                </a:lnTo>
                <a:lnTo>
                  <a:pt x="684" y="438"/>
                </a:lnTo>
                <a:lnTo>
                  <a:pt x="698" y="404"/>
                </a:lnTo>
                <a:lnTo>
                  <a:pt x="708" y="370"/>
                </a:lnTo>
                <a:lnTo>
                  <a:pt x="712" y="352"/>
                </a:lnTo>
                <a:lnTo>
                  <a:pt x="716" y="334"/>
                </a:lnTo>
                <a:lnTo>
                  <a:pt x="716" y="314"/>
                </a:lnTo>
                <a:lnTo>
                  <a:pt x="716" y="296"/>
                </a:lnTo>
                <a:lnTo>
                  <a:pt x="716" y="296"/>
                </a:lnTo>
                <a:lnTo>
                  <a:pt x="714" y="272"/>
                </a:lnTo>
                <a:lnTo>
                  <a:pt x="714" y="272"/>
                </a:lnTo>
                <a:lnTo>
                  <a:pt x="728" y="266"/>
                </a:lnTo>
                <a:lnTo>
                  <a:pt x="742" y="262"/>
                </a:lnTo>
                <a:lnTo>
                  <a:pt x="742" y="262"/>
                </a:lnTo>
                <a:lnTo>
                  <a:pt x="760" y="250"/>
                </a:lnTo>
                <a:lnTo>
                  <a:pt x="778" y="236"/>
                </a:lnTo>
                <a:lnTo>
                  <a:pt x="798" y="226"/>
                </a:lnTo>
                <a:lnTo>
                  <a:pt x="808" y="222"/>
                </a:lnTo>
                <a:lnTo>
                  <a:pt x="816" y="218"/>
                </a:lnTo>
                <a:lnTo>
                  <a:pt x="816" y="218"/>
                </a:lnTo>
                <a:lnTo>
                  <a:pt x="830" y="216"/>
                </a:lnTo>
                <a:lnTo>
                  <a:pt x="842" y="216"/>
                </a:lnTo>
                <a:lnTo>
                  <a:pt x="848" y="214"/>
                </a:lnTo>
                <a:lnTo>
                  <a:pt x="852" y="212"/>
                </a:lnTo>
                <a:lnTo>
                  <a:pt x="856" y="208"/>
                </a:lnTo>
                <a:lnTo>
                  <a:pt x="858" y="202"/>
                </a:lnTo>
                <a:lnTo>
                  <a:pt x="858" y="202"/>
                </a:lnTo>
                <a:lnTo>
                  <a:pt x="870" y="196"/>
                </a:lnTo>
                <a:lnTo>
                  <a:pt x="870" y="196"/>
                </a:lnTo>
                <a:lnTo>
                  <a:pt x="890" y="190"/>
                </a:lnTo>
                <a:lnTo>
                  <a:pt x="910" y="186"/>
                </a:lnTo>
                <a:lnTo>
                  <a:pt x="910" y="186"/>
                </a:lnTo>
                <a:lnTo>
                  <a:pt x="920" y="182"/>
                </a:lnTo>
                <a:lnTo>
                  <a:pt x="930" y="176"/>
                </a:lnTo>
                <a:lnTo>
                  <a:pt x="940" y="170"/>
                </a:lnTo>
                <a:lnTo>
                  <a:pt x="948" y="162"/>
                </a:lnTo>
                <a:lnTo>
                  <a:pt x="948" y="162"/>
                </a:lnTo>
                <a:lnTo>
                  <a:pt x="962" y="146"/>
                </a:lnTo>
                <a:lnTo>
                  <a:pt x="972" y="130"/>
                </a:lnTo>
                <a:lnTo>
                  <a:pt x="972" y="130"/>
                </a:lnTo>
                <a:lnTo>
                  <a:pt x="996" y="94"/>
                </a:lnTo>
                <a:lnTo>
                  <a:pt x="996" y="94"/>
                </a:lnTo>
                <a:lnTo>
                  <a:pt x="1002" y="86"/>
                </a:lnTo>
                <a:lnTo>
                  <a:pt x="1008" y="82"/>
                </a:lnTo>
                <a:lnTo>
                  <a:pt x="1014" y="78"/>
                </a:lnTo>
                <a:lnTo>
                  <a:pt x="1022" y="76"/>
                </a:lnTo>
                <a:lnTo>
                  <a:pt x="1022" y="76"/>
                </a:lnTo>
                <a:lnTo>
                  <a:pt x="1030" y="72"/>
                </a:lnTo>
                <a:lnTo>
                  <a:pt x="1038" y="62"/>
                </a:lnTo>
                <a:lnTo>
                  <a:pt x="1038" y="62"/>
                </a:lnTo>
                <a:lnTo>
                  <a:pt x="1040" y="56"/>
                </a:lnTo>
                <a:lnTo>
                  <a:pt x="1044" y="50"/>
                </a:lnTo>
                <a:lnTo>
                  <a:pt x="1044" y="50"/>
                </a:lnTo>
                <a:lnTo>
                  <a:pt x="1048" y="50"/>
                </a:lnTo>
                <a:lnTo>
                  <a:pt x="1052" y="48"/>
                </a:lnTo>
                <a:lnTo>
                  <a:pt x="1052" y="48"/>
                </a:lnTo>
                <a:lnTo>
                  <a:pt x="1054" y="46"/>
                </a:lnTo>
                <a:lnTo>
                  <a:pt x="1058" y="40"/>
                </a:lnTo>
                <a:lnTo>
                  <a:pt x="1058" y="28"/>
                </a:lnTo>
                <a:lnTo>
                  <a:pt x="1058" y="28"/>
                </a:lnTo>
                <a:lnTo>
                  <a:pt x="1060" y="16"/>
                </a:lnTo>
                <a:lnTo>
                  <a:pt x="1060" y="8"/>
                </a:lnTo>
                <a:lnTo>
                  <a:pt x="1058" y="4"/>
                </a:lnTo>
                <a:lnTo>
                  <a:pt x="1058" y="4"/>
                </a:lnTo>
                <a:close/>
              </a:path>
            </a:pathLst>
          </a:custGeom>
          <a:solidFill>
            <a:schemeClr val="bg1"/>
          </a:solidFill>
          <a:ln>
            <a:noFill/>
          </a:ln>
          <a:extLst/>
        </p:spPr>
        <p:txBody>
          <a:bodyPr vert="horz" wrap="square" lIns="91440" tIns="45720" rIns="91440" bIns="45720" numCol="1" anchor="t" anchorCtr="0" compatLnSpc="1">
            <a:prstTxWarp prst="textNoShape">
              <a:avLst/>
            </a:prstTxWarp>
          </a:bodyPr>
          <a:lstStyle/>
          <a:p>
            <a:endParaRPr lang="en-GB" dirty="0"/>
          </a:p>
        </p:txBody>
      </p:sp>
      <p:sp>
        <p:nvSpPr>
          <p:cNvPr id="351" name="AutoShape 209"/>
          <p:cNvSpPr>
            <a:spLocks noChangeArrowheads="1"/>
          </p:cNvSpPr>
          <p:nvPr/>
        </p:nvSpPr>
        <p:spPr bwMode="auto">
          <a:xfrm>
            <a:off x="4091475" y="1268838"/>
            <a:ext cx="283929" cy="252643"/>
          </a:xfrm>
          <a:custGeom>
            <a:avLst/>
            <a:gdLst>
              <a:gd name="T0" fmla="*/ 1283855951 w 21600"/>
              <a:gd name="T1" fmla="*/ 769202534 h 21600"/>
              <a:gd name="T2" fmla="*/ 641927975 w 21600"/>
              <a:gd name="T3" fmla="*/ 1538405068 h 21600"/>
              <a:gd name="T4" fmla="*/ 0 w 21600"/>
              <a:gd name="T5" fmla="*/ 769202534 h 21600"/>
              <a:gd name="T6" fmla="*/ 641927975 w 21600"/>
              <a:gd name="T7" fmla="*/ 0 h 21600"/>
              <a:gd name="T8" fmla="*/ 0 60000 65536"/>
              <a:gd name="T9" fmla="*/ 5898240 60000 65536"/>
              <a:gd name="T10" fmla="*/ 11796480 60000 65536"/>
              <a:gd name="T11" fmla="*/ 17694720 60000 65536"/>
              <a:gd name="T12" fmla="*/ 1642 w 21600"/>
              <a:gd name="T13" fmla="*/ 9365 h 21600"/>
              <a:gd name="T14" fmla="*/ 19958 w 21600"/>
              <a:gd name="T15" fmla="*/ 12235 h 21600"/>
            </a:gdLst>
            <a:ahLst/>
            <a:cxnLst>
              <a:cxn ang="T8">
                <a:pos x="T0" y="T1"/>
              </a:cxn>
              <a:cxn ang="T9">
                <a:pos x="T2" y="T3"/>
              </a:cxn>
              <a:cxn ang="T10">
                <a:pos x="T4" y="T5"/>
              </a:cxn>
              <a:cxn ang="T11">
                <a:pos x="T6" y="T7"/>
              </a:cxn>
            </a:cxnLst>
            <a:rect l="T12" t="T13" r="T14" b="T15"/>
            <a:pathLst>
              <a:path w="21600" h="21600">
                <a:moveTo>
                  <a:pt x="10800" y="0"/>
                </a:moveTo>
                <a:lnTo>
                  <a:pt x="6480" y="4942"/>
                </a:lnTo>
                <a:lnTo>
                  <a:pt x="9365" y="4942"/>
                </a:lnTo>
                <a:lnTo>
                  <a:pt x="9365" y="9365"/>
                </a:lnTo>
                <a:lnTo>
                  <a:pt x="4942" y="9365"/>
                </a:lnTo>
                <a:lnTo>
                  <a:pt x="4942" y="6480"/>
                </a:lnTo>
                <a:lnTo>
                  <a:pt x="0" y="10800"/>
                </a:lnTo>
                <a:lnTo>
                  <a:pt x="4942" y="15120"/>
                </a:lnTo>
                <a:lnTo>
                  <a:pt x="4942" y="12235"/>
                </a:lnTo>
                <a:lnTo>
                  <a:pt x="9365" y="12235"/>
                </a:lnTo>
                <a:lnTo>
                  <a:pt x="9365" y="16658"/>
                </a:lnTo>
                <a:lnTo>
                  <a:pt x="6480" y="16658"/>
                </a:lnTo>
                <a:lnTo>
                  <a:pt x="10800" y="21600"/>
                </a:lnTo>
                <a:lnTo>
                  <a:pt x="15120" y="16658"/>
                </a:lnTo>
                <a:lnTo>
                  <a:pt x="12235" y="16658"/>
                </a:lnTo>
                <a:lnTo>
                  <a:pt x="12235" y="12235"/>
                </a:lnTo>
                <a:lnTo>
                  <a:pt x="16658" y="12235"/>
                </a:lnTo>
                <a:lnTo>
                  <a:pt x="16658" y="15120"/>
                </a:lnTo>
                <a:lnTo>
                  <a:pt x="21600" y="10800"/>
                </a:lnTo>
                <a:lnTo>
                  <a:pt x="16658" y="6480"/>
                </a:lnTo>
                <a:lnTo>
                  <a:pt x="16658" y="9365"/>
                </a:lnTo>
                <a:lnTo>
                  <a:pt x="12235" y="9365"/>
                </a:lnTo>
                <a:lnTo>
                  <a:pt x="12235" y="4942"/>
                </a:lnTo>
                <a:lnTo>
                  <a:pt x="15120" y="4942"/>
                </a:lnTo>
                <a:close/>
              </a:path>
            </a:pathLst>
          </a:custGeom>
          <a:solidFill>
            <a:schemeClr val="bg1"/>
          </a:solidFill>
          <a:ln w="9525">
            <a:noFill/>
            <a:miter lim="800000"/>
            <a:headEnd/>
            <a:tailEnd/>
          </a:ln>
        </p:spPr>
        <p:txBody>
          <a:bodyPr wrap="none" anchor="ctr"/>
          <a:lstStyle/>
          <a:p>
            <a:endParaRPr lang="en-GB" dirty="0"/>
          </a:p>
        </p:txBody>
      </p:sp>
      <p:sp>
        <p:nvSpPr>
          <p:cNvPr id="366" name="Freeform 4814"/>
          <p:cNvSpPr>
            <a:spLocks noEditPoints="1"/>
          </p:cNvSpPr>
          <p:nvPr/>
        </p:nvSpPr>
        <p:spPr bwMode="auto">
          <a:xfrm>
            <a:off x="7275774" y="1264130"/>
            <a:ext cx="286150" cy="295095"/>
          </a:xfrm>
          <a:custGeom>
            <a:avLst/>
            <a:gdLst>
              <a:gd name="T0" fmla="*/ 148 w 280"/>
              <a:gd name="T1" fmla="*/ 304 h 372"/>
              <a:gd name="T2" fmla="*/ 148 w 280"/>
              <a:gd name="T3" fmla="*/ 98 h 372"/>
              <a:gd name="T4" fmla="*/ 164 w 280"/>
              <a:gd name="T5" fmla="*/ 92 h 372"/>
              <a:gd name="T6" fmla="*/ 180 w 280"/>
              <a:gd name="T7" fmla="*/ 72 h 372"/>
              <a:gd name="T8" fmla="*/ 186 w 280"/>
              <a:gd name="T9" fmla="*/ 48 h 372"/>
              <a:gd name="T10" fmla="*/ 178 w 280"/>
              <a:gd name="T11" fmla="*/ 20 h 372"/>
              <a:gd name="T12" fmla="*/ 160 w 280"/>
              <a:gd name="T13" fmla="*/ 48 h 372"/>
              <a:gd name="T14" fmla="*/ 106 w 280"/>
              <a:gd name="T15" fmla="*/ 0 h 372"/>
              <a:gd name="T16" fmla="*/ 80 w 280"/>
              <a:gd name="T17" fmla="*/ 32 h 372"/>
              <a:gd name="T18" fmla="*/ 78 w 280"/>
              <a:gd name="T19" fmla="*/ 56 h 372"/>
              <a:gd name="T20" fmla="*/ 88 w 280"/>
              <a:gd name="T21" fmla="*/ 80 h 372"/>
              <a:gd name="T22" fmla="*/ 108 w 280"/>
              <a:gd name="T23" fmla="*/ 96 h 372"/>
              <a:gd name="T24" fmla="*/ 116 w 280"/>
              <a:gd name="T25" fmla="*/ 300 h 372"/>
              <a:gd name="T26" fmla="*/ 108 w 280"/>
              <a:gd name="T27" fmla="*/ 308 h 372"/>
              <a:gd name="T28" fmla="*/ 96 w 280"/>
              <a:gd name="T29" fmla="*/ 336 h 372"/>
              <a:gd name="T30" fmla="*/ 98 w 280"/>
              <a:gd name="T31" fmla="*/ 350 h 372"/>
              <a:gd name="T32" fmla="*/ 106 w 280"/>
              <a:gd name="T33" fmla="*/ 360 h 372"/>
              <a:gd name="T34" fmla="*/ 124 w 280"/>
              <a:gd name="T35" fmla="*/ 370 h 372"/>
              <a:gd name="T36" fmla="*/ 140 w 280"/>
              <a:gd name="T37" fmla="*/ 370 h 372"/>
              <a:gd name="T38" fmla="*/ 158 w 280"/>
              <a:gd name="T39" fmla="*/ 360 h 372"/>
              <a:gd name="T40" fmla="*/ 168 w 280"/>
              <a:gd name="T41" fmla="*/ 342 h 372"/>
              <a:gd name="T42" fmla="*/ 168 w 280"/>
              <a:gd name="T43" fmla="*/ 328 h 372"/>
              <a:gd name="T44" fmla="*/ 158 w 280"/>
              <a:gd name="T45" fmla="*/ 310 h 372"/>
              <a:gd name="T46" fmla="*/ 144 w 280"/>
              <a:gd name="T47" fmla="*/ 346 h 372"/>
              <a:gd name="T48" fmla="*/ 132 w 280"/>
              <a:gd name="T49" fmla="*/ 352 h 372"/>
              <a:gd name="T50" fmla="*/ 120 w 280"/>
              <a:gd name="T51" fmla="*/ 346 h 372"/>
              <a:gd name="T52" fmla="*/ 116 w 280"/>
              <a:gd name="T53" fmla="*/ 336 h 372"/>
              <a:gd name="T54" fmla="*/ 120 w 280"/>
              <a:gd name="T55" fmla="*/ 324 h 372"/>
              <a:gd name="T56" fmla="*/ 132 w 280"/>
              <a:gd name="T57" fmla="*/ 320 h 372"/>
              <a:gd name="T58" fmla="*/ 144 w 280"/>
              <a:gd name="T59" fmla="*/ 324 h 372"/>
              <a:gd name="T60" fmla="*/ 148 w 280"/>
              <a:gd name="T61" fmla="*/ 336 h 372"/>
              <a:gd name="T62" fmla="*/ 144 w 280"/>
              <a:gd name="T63" fmla="*/ 346 h 372"/>
              <a:gd name="T64" fmla="*/ 186 w 280"/>
              <a:gd name="T65" fmla="*/ 318 h 372"/>
              <a:gd name="T66" fmla="*/ 172 w 280"/>
              <a:gd name="T67" fmla="*/ 296 h 372"/>
              <a:gd name="T68" fmla="*/ 168 w 280"/>
              <a:gd name="T69" fmla="*/ 286 h 372"/>
              <a:gd name="T70" fmla="*/ 168 w 280"/>
              <a:gd name="T71" fmla="*/ 250 h 372"/>
              <a:gd name="T72" fmla="*/ 172 w 280"/>
              <a:gd name="T73" fmla="*/ 190 h 372"/>
              <a:gd name="T74" fmla="*/ 178 w 280"/>
              <a:gd name="T75" fmla="*/ 194 h 372"/>
              <a:gd name="T76" fmla="*/ 186 w 280"/>
              <a:gd name="T77" fmla="*/ 190 h 372"/>
              <a:gd name="T78" fmla="*/ 188 w 280"/>
              <a:gd name="T79" fmla="*/ 180 h 372"/>
              <a:gd name="T80" fmla="*/ 168 w 280"/>
              <a:gd name="T81" fmla="*/ 150 h 372"/>
              <a:gd name="T82" fmla="*/ 204 w 280"/>
              <a:gd name="T83" fmla="*/ 158 h 372"/>
              <a:gd name="T84" fmla="*/ 212 w 280"/>
              <a:gd name="T85" fmla="*/ 160 h 372"/>
              <a:gd name="T86" fmla="*/ 218 w 280"/>
              <a:gd name="T87" fmla="*/ 158 h 372"/>
              <a:gd name="T88" fmla="*/ 220 w 280"/>
              <a:gd name="T89" fmla="*/ 146 h 372"/>
              <a:gd name="T90" fmla="*/ 216 w 280"/>
              <a:gd name="T91" fmla="*/ 102 h 372"/>
              <a:gd name="T92" fmla="*/ 240 w 280"/>
              <a:gd name="T93" fmla="*/ 126 h 372"/>
              <a:gd name="T94" fmla="*/ 248 w 280"/>
              <a:gd name="T95" fmla="*/ 126 h 372"/>
              <a:gd name="T96" fmla="*/ 254 w 280"/>
              <a:gd name="T97" fmla="*/ 122 h 372"/>
              <a:gd name="T98" fmla="*/ 252 w 280"/>
              <a:gd name="T99" fmla="*/ 110 h 372"/>
              <a:gd name="T100" fmla="*/ 84 w 280"/>
              <a:gd name="T101" fmla="*/ 234 h 372"/>
              <a:gd name="T102" fmla="*/ 96 w 280"/>
              <a:gd name="T103" fmla="*/ 292 h 372"/>
              <a:gd name="T104" fmla="*/ 0 w 280"/>
              <a:gd name="T105" fmla="*/ 318 h 372"/>
              <a:gd name="T106" fmla="*/ 72 w 280"/>
              <a:gd name="T107" fmla="*/ 290 h 372"/>
              <a:gd name="T108" fmla="*/ 80 w 280"/>
              <a:gd name="T109" fmla="*/ 292 h 372"/>
              <a:gd name="T110" fmla="*/ 86 w 280"/>
              <a:gd name="T111" fmla="*/ 290 h 372"/>
              <a:gd name="T112" fmla="*/ 88 w 280"/>
              <a:gd name="T113" fmla="*/ 278 h 372"/>
              <a:gd name="T114" fmla="*/ 84 w 280"/>
              <a:gd name="T115" fmla="*/ 234 h 3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80" h="372">
                <a:moveTo>
                  <a:pt x="158" y="310"/>
                </a:moveTo>
                <a:lnTo>
                  <a:pt x="158" y="310"/>
                </a:lnTo>
                <a:lnTo>
                  <a:pt x="148" y="304"/>
                </a:lnTo>
                <a:lnTo>
                  <a:pt x="148" y="304"/>
                </a:lnTo>
                <a:lnTo>
                  <a:pt x="148" y="300"/>
                </a:lnTo>
                <a:lnTo>
                  <a:pt x="148" y="98"/>
                </a:lnTo>
                <a:lnTo>
                  <a:pt x="148" y="98"/>
                </a:lnTo>
                <a:lnTo>
                  <a:pt x="156" y="96"/>
                </a:lnTo>
                <a:lnTo>
                  <a:pt x="164" y="92"/>
                </a:lnTo>
                <a:lnTo>
                  <a:pt x="170" y="86"/>
                </a:lnTo>
                <a:lnTo>
                  <a:pt x="176" y="80"/>
                </a:lnTo>
                <a:lnTo>
                  <a:pt x="180" y="72"/>
                </a:lnTo>
                <a:lnTo>
                  <a:pt x="184" y="64"/>
                </a:lnTo>
                <a:lnTo>
                  <a:pt x="186" y="56"/>
                </a:lnTo>
                <a:lnTo>
                  <a:pt x="186" y="48"/>
                </a:lnTo>
                <a:lnTo>
                  <a:pt x="186" y="48"/>
                </a:lnTo>
                <a:lnTo>
                  <a:pt x="184" y="32"/>
                </a:lnTo>
                <a:lnTo>
                  <a:pt x="178" y="20"/>
                </a:lnTo>
                <a:lnTo>
                  <a:pt x="170" y="10"/>
                </a:lnTo>
                <a:lnTo>
                  <a:pt x="160" y="0"/>
                </a:lnTo>
                <a:lnTo>
                  <a:pt x="160" y="48"/>
                </a:lnTo>
                <a:lnTo>
                  <a:pt x="106" y="48"/>
                </a:lnTo>
                <a:lnTo>
                  <a:pt x="106" y="0"/>
                </a:lnTo>
                <a:lnTo>
                  <a:pt x="106" y="0"/>
                </a:lnTo>
                <a:lnTo>
                  <a:pt x="94" y="10"/>
                </a:lnTo>
                <a:lnTo>
                  <a:pt x="86" y="20"/>
                </a:lnTo>
                <a:lnTo>
                  <a:pt x="80" y="32"/>
                </a:lnTo>
                <a:lnTo>
                  <a:pt x="78" y="48"/>
                </a:lnTo>
                <a:lnTo>
                  <a:pt x="78" y="48"/>
                </a:lnTo>
                <a:lnTo>
                  <a:pt x="78" y="56"/>
                </a:lnTo>
                <a:lnTo>
                  <a:pt x="82" y="64"/>
                </a:lnTo>
                <a:lnTo>
                  <a:pt x="84" y="72"/>
                </a:lnTo>
                <a:lnTo>
                  <a:pt x="88" y="80"/>
                </a:lnTo>
                <a:lnTo>
                  <a:pt x="94" y="86"/>
                </a:lnTo>
                <a:lnTo>
                  <a:pt x="100" y="92"/>
                </a:lnTo>
                <a:lnTo>
                  <a:pt x="108" y="96"/>
                </a:lnTo>
                <a:lnTo>
                  <a:pt x="116" y="98"/>
                </a:lnTo>
                <a:lnTo>
                  <a:pt x="116" y="300"/>
                </a:lnTo>
                <a:lnTo>
                  <a:pt x="116" y="300"/>
                </a:lnTo>
                <a:lnTo>
                  <a:pt x="116" y="304"/>
                </a:lnTo>
                <a:lnTo>
                  <a:pt x="116" y="304"/>
                </a:lnTo>
                <a:lnTo>
                  <a:pt x="108" y="308"/>
                </a:lnTo>
                <a:lnTo>
                  <a:pt x="102" y="316"/>
                </a:lnTo>
                <a:lnTo>
                  <a:pt x="98" y="326"/>
                </a:lnTo>
                <a:lnTo>
                  <a:pt x="96" y="336"/>
                </a:lnTo>
                <a:lnTo>
                  <a:pt x="96" y="336"/>
                </a:lnTo>
                <a:lnTo>
                  <a:pt x="96" y="342"/>
                </a:lnTo>
                <a:lnTo>
                  <a:pt x="98" y="350"/>
                </a:lnTo>
                <a:lnTo>
                  <a:pt x="102" y="356"/>
                </a:lnTo>
                <a:lnTo>
                  <a:pt x="106" y="360"/>
                </a:lnTo>
                <a:lnTo>
                  <a:pt x="106" y="360"/>
                </a:lnTo>
                <a:lnTo>
                  <a:pt x="112" y="366"/>
                </a:lnTo>
                <a:lnTo>
                  <a:pt x="118" y="368"/>
                </a:lnTo>
                <a:lnTo>
                  <a:pt x="124" y="370"/>
                </a:lnTo>
                <a:lnTo>
                  <a:pt x="132" y="372"/>
                </a:lnTo>
                <a:lnTo>
                  <a:pt x="132" y="372"/>
                </a:lnTo>
                <a:lnTo>
                  <a:pt x="140" y="370"/>
                </a:lnTo>
                <a:lnTo>
                  <a:pt x="146" y="368"/>
                </a:lnTo>
                <a:lnTo>
                  <a:pt x="152" y="366"/>
                </a:lnTo>
                <a:lnTo>
                  <a:pt x="158" y="360"/>
                </a:lnTo>
                <a:lnTo>
                  <a:pt x="162" y="356"/>
                </a:lnTo>
                <a:lnTo>
                  <a:pt x="166" y="350"/>
                </a:lnTo>
                <a:lnTo>
                  <a:pt x="168" y="342"/>
                </a:lnTo>
                <a:lnTo>
                  <a:pt x="168" y="336"/>
                </a:lnTo>
                <a:lnTo>
                  <a:pt x="168" y="336"/>
                </a:lnTo>
                <a:lnTo>
                  <a:pt x="168" y="328"/>
                </a:lnTo>
                <a:lnTo>
                  <a:pt x="166" y="322"/>
                </a:lnTo>
                <a:lnTo>
                  <a:pt x="162" y="316"/>
                </a:lnTo>
                <a:lnTo>
                  <a:pt x="158" y="310"/>
                </a:lnTo>
                <a:lnTo>
                  <a:pt x="158" y="310"/>
                </a:lnTo>
                <a:close/>
                <a:moveTo>
                  <a:pt x="144" y="346"/>
                </a:moveTo>
                <a:lnTo>
                  <a:pt x="144" y="346"/>
                </a:lnTo>
                <a:lnTo>
                  <a:pt x="138" y="350"/>
                </a:lnTo>
                <a:lnTo>
                  <a:pt x="132" y="352"/>
                </a:lnTo>
                <a:lnTo>
                  <a:pt x="132" y="352"/>
                </a:lnTo>
                <a:lnTo>
                  <a:pt x="126" y="350"/>
                </a:lnTo>
                <a:lnTo>
                  <a:pt x="120" y="346"/>
                </a:lnTo>
                <a:lnTo>
                  <a:pt x="120" y="346"/>
                </a:lnTo>
                <a:lnTo>
                  <a:pt x="118" y="342"/>
                </a:lnTo>
                <a:lnTo>
                  <a:pt x="116" y="336"/>
                </a:lnTo>
                <a:lnTo>
                  <a:pt x="116" y="336"/>
                </a:lnTo>
                <a:lnTo>
                  <a:pt x="118" y="330"/>
                </a:lnTo>
                <a:lnTo>
                  <a:pt x="120" y="324"/>
                </a:lnTo>
                <a:lnTo>
                  <a:pt x="120" y="324"/>
                </a:lnTo>
                <a:lnTo>
                  <a:pt x="126" y="320"/>
                </a:lnTo>
                <a:lnTo>
                  <a:pt x="132" y="320"/>
                </a:lnTo>
                <a:lnTo>
                  <a:pt x="132" y="320"/>
                </a:lnTo>
                <a:lnTo>
                  <a:pt x="138" y="320"/>
                </a:lnTo>
                <a:lnTo>
                  <a:pt x="144" y="324"/>
                </a:lnTo>
                <a:lnTo>
                  <a:pt x="144" y="324"/>
                </a:lnTo>
                <a:lnTo>
                  <a:pt x="146" y="330"/>
                </a:lnTo>
                <a:lnTo>
                  <a:pt x="148" y="336"/>
                </a:lnTo>
                <a:lnTo>
                  <a:pt x="148" y="336"/>
                </a:lnTo>
                <a:lnTo>
                  <a:pt x="146" y="342"/>
                </a:lnTo>
                <a:lnTo>
                  <a:pt x="144" y="346"/>
                </a:lnTo>
                <a:lnTo>
                  <a:pt x="144" y="346"/>
                </a:lnTo>
                <a:close/>
                <a:moveTo>
                  <a:pt x="280" y="38"/>
                </a:moveTo>
                <a:lnTo>
                  <a:pt x="280" y="318"/>
                </a:lnTo>
                <a:lnTo>
                  <a:pt x="186" y="318"/>
                </a:lnTo>
                <a:lnTo>
                  <a:pt x="186" y="318"/>
                </a:lnTo>
                <a:lnTo>
                  <a:pt x="180" y="306"/>
                </a:lnTo>
                <a:lnTo>
                  <a:pt x="172" y="296"/>
                </a:lnTo>
                <a:lnTo>
                  <a:pt x="172" y="296"/>
                </a:lnTo>
                <a:lnTo>
                  <a:pt x="168" y="292"/>
                </a:lnTo>
                <a:lnTo>
                  <a:pt x="168" y="286"/>
                </a:lnTo>
                <a:lnTo>
                  <a:pt x="248" y="286"/>
                </a:lnTo>
                <a:lnTo>
                  <a:pt x="248" y="170"/>
                </a:lnTo>
                <a:lnTo>
                  <a:pt x="168" y="250"/>
                </a:lnTo>
                <a:lnTo>
                  <a:pt x="168" y="188"/>
                </a:lnTo>
                <a:lnTo>
                  <a:pt x="172" y="190"/>
                </a:lnTo>
                <a:lnTo>
                  <a:pt x="172" y="190"/>
                </a:lnTo>
                <a:lnTo>
                  <a:pt x="174" y="192"/>
                </a:lnTo>
                <a:lnTo>
                  <a:pt x="178" y="194"/>
                </a:lnTo>
                <a:lnTo>
                  <a:pt x="178" y="194"/>
                </a:lnTo>
                <a:lnTo>
                  <a:pt x="182" y="192"/>
                </a:lnTo>
                <a:lnTo>
                  <a:pt x="186" y="190"/>
                </a:lnTo>
                <a:lnTo>
                  <a:pt x="186" y="190"/>
                </a:lnTo>
                <a:lnTo>
                  <a:pt x="188" y="186"/>
                </a:lnTo>
                <a:lnTo>
                  <a:pt x="188" y="184"/>
                </a:lnTo>
                <a:lnTo>
                  <a:pt x="188" y="180"/>
                </a:lnTo>
                <a:lnTo>
                  <a:pt x="186" y="176"/>
                </a:lnTo>
                <a:lnTo>
                  <a:pt x="168" y="160"/>
                </a:lnTo>
                <a:lnTo>
                  <a:pt x="168" y="150"/>
                </a:lnTo>
                <a:lnTo>
                  <a:pt x="182" y="136"/>
                </a:lnTo>
                <a:lnTo>
                  <a:pt x="204" y="158"/>
                </a:lnTo>
                <a:lnTo>
                  <a:pt x="204" y="158"/>
                </a:lnTo>
                <a:lnTo>
                  <a:pt x="208" y="160"/>
                </a:lnTo>
                <a:lnTo>
                  <a:pt x="212" y="160"/>
                </a:lnTo>
                <a:lnTo>
                  <a:pt x="212" y="160"/>
                </a:lnTo>
                <a:lnTo>
                  <a:pt x="214" y="160"/>
                </a:lnTo>
                <a:lnTo>
                  <a:pt x="218" y="158"/>
                </a:lnTo>
                <a:lnTo>
                  <a:pt x="218" y="158"/>
                </a:lnTo>
                <a:lnTo>
                  <a:pt x="220" y="154"/>
                </a:lnTo>
                <a:lnTo>
                  <a:pt x="222" y="150"/>
                </a:lnTo>
                <a:lnTo>
                  <a:pt x="220" y="146"/>
                </a:lnTo>
                <a:lnTo>
                  <a:pt x="218" y="144"/>
                </a:lnTo>
                <a:lnTo>
                  <a:pt x="196" y="122"/>
                </a:lnTo>
                <a:lnTo>
                  <a:pt x="216" y="102"/>
                </a:lnTo>
                <a:lnTo>
                  <a:pt x="236" y="124"/>
                </a:lnTo>
                <a:lnTo>
                  <a:pt x="236" y="124"/>
                </a:lnTo>
                <a:lnTo>
                  <a:pt x="240" y="126"/>
                </a:lnTo>
                <a:lnTo>
                  <a:pt x="244" y="128"/>
                </a:lnTo>
                <a:lnTo>
                  <a:pt x="244" y="128"/>
                </a:lnTo>
                <a:lnTo>
                  <a:pt x="248" y="126"/>
                </a:lnTo>
                <a:lnTo>
                  <a:pt x="252" y="124"/>
                </a:lnTo>
                <a:lnTo>
                  <a:pt x="252" y="124"/>
                </a:lnTo>
                <a:lnTo>
                  <a:pt x="254" y="122"/>
                </a:lnTo>
                <a:lnTo>
                  <a:pt x="254" y="118"/>
                </a:lnTo>
                <a:lnTo>
                  <a:pt x="254" y="114"/>
                </a:lnTo>
                <a:lnTo>
                  <a:pt x="252" y="110"/>
                </a:lnTo>
                <a:lnTo>
                  <a:pt x="230" y="88"/>
                </a:lnTo>
                <a:lnTo>
                  <a:pt x="280" y="38"/>
                </a:lnTo>
                <a:close/>
                <a:moveTo>
                  <a:pt x="84" y="234"/>
                </a:moveTo>
                <a:lnTo>
                  <a:pt x="96" y="248"/>
                </a:lnTo>
                <a:lnTo>
                  <a:pt x="96" y="292"/>
                </a:lnTo>
                <a:lnTo>
                  <a:pt x="96" y="292"/>
                </a:lnTo>
                <a:lnTo>
                  <a:pt x="86" y="304"/>
                </a:lnTo>
                <a:lnTo>
                  <a:pt x="80" y="318"/>
                </a:lnTo>
                <a:lnTo>
                  <a:pt x="0" y="318"/>
                </a:lnTo>
                <a:lnTo>
                  <a:pt x="50" y="268"/>
                </a:lnTo>
                <a:lnTo>
                  <a:pt x="72" y="290"/>
                </a:lnTo>
                <a:lnTo>
                  <a:pt x="72" y="290"/>
                </a:lnTo>
                <a:lnTo>
                  <a:pt x="76" y="292"/>
                </a:lnTo>
                <a:lnTo>
                  <a:pt x="80" y="292"/>
                </a:lnTo>
                <a:lnTo>
                  <a:pt x="80" y="292"/>
                </a:lnTo>
                <a:lnTo>
                  <a:pt x="84" y="292"/>
                </a:lnTo>
                <a:lnTo>
                  <a:pt x="86" y="290"/>
                </a:lnTo>
                <a:lnTo>
                  <a:pt x="86" y="290"/>
                </a:lnTo>
                <a:lnTo>
                  <a:pt x="88" y="286"/>
                </a:lnTo>
                <a:lnTo>
                  <a:pt x="90" y="282"/>
                </a:lnTo>
                <a:lnTo>
                  <a:pt x="88" y="278"/>
                </a:lnTo>
                <a:lnTo>
                  <a:pt x="86" y="274"/>
                </a:lnTo>
                <a:lnTo>
                  <a:pt x="64" y="254"/>
                </a:lnTo>
                <a:lnTo>
                  <a:pt x="84" y="234"/>
                </a:lnTo>
                <a:close/>
              </a:path>
            </a:pathLst>
          </a:custGeom>
          <a:solidFill>
            <a:schemeClr val="bg1"/>
          </a:solidFill>
          <a:ln>
            <a:noFill/>
          </a:ln>
          <a:extLst/>
        </p:spPr>
        <p:txBody>
          <a:bodyPr vert="horz" wrap="square" lIns="91440" tIns="45720" rIns="91440" bIns="45720" numCol="1" anchor="t" anchorCtr="0" compatLnSpc="1">
            <a:prstTxWarp prst="textNoShape">
              <a:avLst/>
            </a:prstTxWarp>
          </a:bodyPr>
          <a:lstStyle/>
          <a:p>
            <a:endParaRPr lang="en-GB" dirty="0"/>
          </a:p>
        </p:txBody>
      </p:sp>
      <p:sp>
        <p:nvSpPr>
          <p:cNvPr id="367" name="Freeform 4920"/>
          <p:cNvSpPr>
            <a:spLocks noEditPoints="1"/>
          </p:cNvSpPr>
          <p:nvPr/>
        </p:nvSpPr>
        <p:spPr bwMode="auto">
          <a:xfrm>
            <a:off x="8361256" y="1254939"/>
            <a:ext cx="369464" cy="287300"/>
          </a:xfrm>
          <a:custGeom>
            <a:avLst/>
            <a:gdLst>
              <a:gd name="T0" fmla="*/ 196 w 380"/>
              <a:gd name="T1" fmla="*/ 2 h 310"/>
              <a:gd name="T2" fmla="*/ 118 w 380"/>
              <a:gd name="T3" fmla="*/ 46 h 310"/>
              <a:gd name="T4" fmla="*/ 116 w 380"/>
              <a:gd name="T5" fmla="*/ 6 h 310"/>
              <a:gd name="T6" fmla="*/ 108 w 380"/>
              <a:gd name="T7" fmla="*/ 0 h 310"/>
              <a:gd name="T8" fmla="*/ 64 w 380"/>
              <a:gd name="T9" fmla="*/ 0 h 310"/>
              <a:gd name="T10" fmla="*/ 58 w 380"/>
              <a:gd name="T11" fmla="*/ 10 h 310"/>
              <a:gd name="T12" fmla="*/ 4 w 380"/>
              <a:gd name="T13" fmla="*/ 120 h 310"/>
              <a:gd name="T14" fmla="*/ 0 w 380"/>
              <a:gd name="T15" fmla="*/ 132 h 310"/>
              <a:gd name="T16" fmla="*/ 56 w 380"/>
              <a:gd name="T17" fmla="*/ 138 h 310"/>
              <a:gd name="T18" fmla="*/ 58 w 380"/>
              <a:gd name="T19" fmla="*/ 300 h 310"/>
              <a:gd name="T20" fmla="*/ 72 w 380"/>
              <a:gd name="T21" fmla="*/ 310 h 310"/>
              <a:gd name="T22" fmla="*/ 120 w 380"/>
              <a:gd name="T23" fmla="*/ 306 h 310"/>
              <a:gd name="T24" fmla="*/ 102 w 380"/>
              <a:gd name="T25" fmla="*/ 252 h 310"/>
              <a:gd name="T26" fmla="*/ 96 w 380"/>
              <a:gd name="T27" fmla="*/ 250 h 310"/>
              <a:gd name="T28" fmla="*/ 92 w 380"/>
              <a:gd name="T29" fmla="*/ 182 h 310"/>
              <a:gd name="T30" fmla="*/ 96 w 380"/>
              <a:gd name="T31" fmla="*/ 176 h 310"/>
              <a:gd name="T32" fmla="*/ 162 w 380"/>
              <a:gd name="T33" fmla="*/ 172 h 310"/>
              <a:gd name="T34" fmla="*/ 170 w 380"/>
              <a:gd name="T35" fmla="*/ 176 h 310"/>
              <a:gd name="T36" fmla="*/ 172 w 380"/>
              <a:gd name="T37" fmla="*/ 242 h 310"/>
              <a:gd name="T38" fmla="*/ 170 w 380"/>
              <a:gd name="T39" fmla="*/ 250 h 310"/>
              <a:gd name="T40" fmla="*/ 146 w 380"/>
              <a:gd name="T41" fmla="*/ 252 h 310"/>
              <a:gd name="T42" fmla="*/ 144 w 380"/>
              <a:gd name="T43" fmla="*/ 306 h 310"/>
              <a:gd name="T44" fmla="*/ 232 w 380"/>
              <a:gd name="T45" fmla="*/ 310 h 310"/>
              <a:gd name="T46" fmla="*/ 226 w 380"/>
              <a:gd name="T47" fmla="*/ 252 h 310"/>
              <a:gd name="T48" fmla="*/ 198 w 380"/>
              <a:gd name="T49" fmla="*/ 250 h 310"/>
              <a:gd name="T50" fmla="*/ 192 w 380"/>
              <a:gd name="T51" fmla="*/ 244 h 310"/>
              <a:gd name="T52" fmla="*/ 212 w 380"/>
              <a:gd name="T53" fmla="*/ 180 h 310"/>
              <a:gd name="T54" fmla="*/ 256 w 380"/>
              <a:gd name="T55" fmla="*/ 172 h 310"/>
              <a:gd name="T56" fmla="*/ 266 w 380"/>
              <a:gd name="T57" fmla="*/ 180 h 310"/>
              <a:gd name="T58" fmla="*/ 288 w 380"/>
              <a:gd name="T59" fmla="*/ 242 h 310"/>
              <a:gd name="T60" fmla="*/ 284 w 380"/>
              <a:gd name="T61" fmla="*/ 250 h 310"/>
              <a:gd name="T62" fmla="*/ 278 w 380"/>
              <a:gd name="T63" fmla="*/ 252 h 310"/>
              <a:gd name="T64" fmla="*/ 254 w 380"/>
              <a:gd name="T65" fmla="*/ 298 h 310"/>
              <a:gd name="T66" fmla="*/ 246 w 380"/>
              <a:gd name="T67" fmla="*/ 310 h 310"/>
              <a:gd name="T68" fmla="*/ 314 w 380"/>
              <a:gd name="T69" fmla="*/ 310 h 310"/>
              <a:gd name="T70" fmla="*/ 324 w 380"/>
              <a:gd name="T71" fmla="*/ 294 h 310"/>
              <a:gd name="T72" fmla="*/ 370 w 380"/>
              <a:gd name="T73" fmla="*/ 138 h 310"/>
              <a:gd name="T74" fmla="*/ 374 w 380"/>
              <a:gd name="T75" fmla="*/ 138 h 310"/>
              <a:gd name="T76" fmla="*/ 380 w 380"/>
              <a:gd name="T77" fmla="*/ 128 h 310"/>
              <a:gd name="T78" fmla="*/ 376 w 380"/>
              <a:gd name="T79" fmla="*/ 120 h 310"/>
              <a:gd name="T80" fmla="*/ 132 w 380"/>
              <a:gd name="T81" fmla="*/ 162 h 310"/>
              <a:gd name="T82" fmla="*/ 110 w 380"/>
              <a:gd name="T83" fmla="*/ 146 h 310"/>
              <a:gd name="T84" fmla="*/ 110 w 380"/>
              <a:gd name="T85" fmla="*/ 128 h 310"/>
              <a:gd name="T86" fmla="*/ 132 w 380"/>
              <a:gd name="T87" fmla="*/ 114 h 310"/>
              <a:gd name="T88" fmla="*/ 150 w 380"/>
              <a:gd name="T89" fmla="*/ 120 h 310"/>
              <a:gd name="T90" fmla="*/ 156 w 380"/>
              <a:gd name="T91" fmla="*/ 138 h 310"/>
              <a:gd name="T92" fmla="*/ 142 w 380"/>
              <a:gd name="T93" fmla="*/ 160 h 310"/>
              <a:gd name="T94" fmla="*/ 240 w 380"/>
              <a:gd name="T95" fmla="*/ 162 h 310"/>
              <a:gd name="T96" fmla="*/ 222 w 380"/>
              <a:gd name="T97" fmla="*/ 154 h 310"/>
              <a:gd name="T98" fmla="*/ 216 w 380"/>
              <a:gd name="T99" fmla="*/ 138 h 310"/>
              <a:gd name="T100" fmla="*/ 230 w 380"/>
              <a:gd name="T101" fmla="*/ 116 h 310"/>
              <a:gd name="T102" fmla="*/ 248 w 380"/>
              <a:gd name="T103" fmla="*/ 116 h 310"/>
              <a:gd name="T104" fmla="*/ 264 w 380"/>
              <a:gd name="T105" fmla="*/ 138 h 310"/>
              <a:gd name="T106" fmla="*/ 256 w 380"/>
              <a:gd name="T107" fmla="*/ 154 h 310"/>
              <a:gd name="T108" fmla="*/ 240 w 380"/>
              <a:gd name="T109" fmla="*/ 162 h 3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380" h="310">
                <a:moveTo>
                  <a:pt x="376" y="120"/>
                </a:moveTo>
                <a:lnTo>
                  <a:pt x="196" y="2"/>
                </a:lnTo>
                <a:lnTo>
                  <a:pt x="196" y="2"/>
                </a:lnTo>
                <a:lnTo>
                  <a:pt x="190" y="0"/>
                </a:lnTo>
                <a:lnTo>
                  <a:pt x="184" y="2"/>
                </a:lnTo>
                <a:lnTo>
                  <a:pt x="118" y="46"/>
                </a:lnTo>
                <a:lnTo>
                  <a:pt x="118" y="10"/>
                </a:lnTo>
                <a:lnTo>
                  <a:pt x="118" y="10"/>
                </a:lnTo>
                <a:lnTo>
                  <a:pt x="116" y="6"/>
                </a:lnTo>
                <a:lnTo>
                  <a:pt x="114" y="4"/>
                </a:lnTo>
                <a:lnTo>
                  <a:pt x="112" y="0"/>
                </a:lnTo>
                <a:lnTo>
                  <a:pt x="108" y="0"/>
                </a:lnTo>
                <a:lnTo>
                  <a:pt x="68" y="0"/>
                </a:lnTo>
                <a:lnTo>
                  <a:pt x="68" y="0"/>
                </a:lnTo>
                <a:lnTo>
                  <a:pt x="64" y="0"/>
                </a:lnTo>
                <a:lnTo>
                  <a:pt x="60" y="4"/>
                </a:lnTo>
                <a:lnTo>
                  <a:pt x="58" y="6"/>
                </a:lnTo>
                <a:lnTo>
                  <a:pt x="58" y="10"/>
                </a:lnTo>
                <a:lnTo>
                  <a:pt x="58" y="86"/>
                </a:lnTo>
                <a:lnTo>
                  <a:pt x="4" y="120"/>
                </a:lnTo>
                <a:lnTo>
                  <a:pt x="4" y="120"/>
                </a:lnTo>
                <a:lnTo>
                  <a:pt x="0" y="124"/>
                </a:lnTo>
                <a:lnTo>
                  <a:pt x="0" y="132"/>
                </a:lnTo>
                <a:lnTo>
                  <a:pt x="0" y="132"/>
                </a:lnTo>
                <a:lnTo>
                  <a:pt x="4" y="136"/>
                </a:lnTo>
                <a:lnTo>
                  <a:pt x="10" y="138"/>
                </a:lnTo>
                <a:lnTo>
                  <a:pt x="56" y="138"/>
                </a:lnTo>
                <a:lnTo>
                  <a:pt x="56" y="294"/>
                </a:lnTo>
                <a:lnTo>
                  <a:pt x="56" y="294"/>
                </a:lnTo>
                <a:lnTo>
                  <a:pt x="58" y="300"/>
                </a:lnTo>
                <a:lnTo>
                  <a:pt x="62" y="306"/>
                </a:lnTo>
                <a:lnTo>
                  <a:pt x="66" y="310"/>
                </a:lnTo>
                <a:lnTo>
                  <a:pt x="72" y="310"/>
                </a:lnTo>
                <a:lnTo>
                  <a:pt x="126" y="310"/>
                </a:lnTo>
                <a:lnTo>
                  <a:pt x="126" y="310"/>
                </a:lnTo>
                <a:lnTo>
                  <a:pt x="120" y="306"/>
                </a:lnTo>
                <a:lnTo>
                  <a:pt x="118" y="298"/>
                </a:lnTo>
                <a:lnTo>
                  <a:pt x="118" y="252"/>
                </a:lnTo>
                <a:lnTo>
                  <a:pt x="102" y="252"/>
                </a:lnTo>
                <a:lnTo>
                  <a:pt x="102" y="252"/>
                </a:lnTo>
                <a:lnTo>
                  <a:pt x="98" y="252"/>
                </a:lnTo>
                <a:lnTo>
                  <a:pt x="96" y="250"/>
                </a:lnTo>
                <a:lnTo>
                  <a:pt x="94" y="246"/>
                </a:lnTo>
                <a:lnTo>
                  <a:pt x="92" y="242"/>
                </a:lnTo>
                <a:lnTo>
                  <a:pt x="92" y="182"/>
                </a:lnTo>
                <a:lnTo>
                  <a:pt x="92" y="182"/>
                </a:lnTo>
                <a:lnTo>
                  <a:pt x="94" y="178"/>
                </a:lnTo>
                <a:lnTo>
                  <a:pt x="96" y="176"/>
                </a:lnTo>
                <a:lnTo>
                  <a:pt x="98" y="174"/>
                </a:lnTo>
                <a:lnTo>
                  <a:pt x="102" y="172"/>
                </a:lnTo>
                <a:lnTo>
                  <a:pt x="162" y="172"/>
                </a:lnTo>
                <a:lnTo>
                  <a:pt x="162" y="172"/>
                </a:lnTo>
                <a:lnTo>
                  <a:pt x="166" y="174"/>
                </a:lnTo>
                <a:lnTo>
                  <a:pt x="170" y="176"/>
                </a:lnTo>
                <a:lnTo>
                  <a:pt x="172" y="178"/>
                </a:lnTo>
                <a:lnTo>
                  <a:pt x="172" y="182"/>
                </a:lnTo>
                <a:lnTo>
                  <a:pt x="172" y="242"/>
                </a:lnTo>
                <a:lnTo>
                  <a:pt x="172" y="242"/>
                </a:lnTo>
                <a:lnTo>
                  <a:pt x="172" y="246"/>
                </a:lnTo>
                <a:lnTo>
                  <a:pt x="170" y="250"/>
                </a:lnTo>
                <a:lnTo>
                  <a:pt x="166" y="252"/>
                </a:lnTo>
                <a:lnTo>
                  <a:pt x="162" y="252"/>
                </a:lnTo>
                <a:lnTo>
                  <a:pt x="146" y="252"/>
                </a:lnTo>
                <a:lnTo>
                  <a:pt x="146" y="298"/>
                </a:lnTo>
                <a:lnTo>
                  <a:pt x="146" y="298"/>
                </a:lnTo>
                <a:lnTo>
                  <a:pt x="144" y="306"/>
                </a:lnTo>
                <a:lnTo>
                  <a:pt x="140" y="310"/>
                </a:lnTo>
                <a:lnTo>
                  <a:pt x="232" y="310"/>
                </a:lnTo>
                <a:lnTo>
                  <a:pt x="232" y="310"/>
                </a:lnTo>
                <a:lnTo>
                  <a:pt x="228" y="306"/>
                </a:lnTo>
                <a:lnTo>
                  <a:pt x="226" y="298"/>
                </a:lnTo>
                <a:lnTo>
                  <a:pt x="226" y="252"/>
                </a:lnTo>
                <a:lnTo>
                  <a:pt x="202" y="252"/>
                </a:lnTo>
                <a:lnTo>
                  <a:pt x="202" y="252"/>
                </a:lnTo>
                <a:lnTo>
                  <a:pt x="198" y="250"/>
                </a:lnTo>
                <a:lnTo>
                  <a:pt x="194" y="248"/>
                </a:lnTo>
                <a:lnTo>
                  <a:pt x="194" y="248"/>
                </a:lnTo>
                <a:lnTo>
                  <a:pt x="192" y="244"/>
                </a:lnTo>
                <a:lnTo>
                  <a:pt x="192" y="238"/>
                </a:lnTo>
                <a:lnTo>
                  <a:pt x="212" y="180"/>
                </a:lnTo>
                <a:lnTo>
                  <a:pt x="212" y="180"/>
                </a:lnTo>
                <a:lnTo>
                  <a:pt x="216" y="174"/>
                </a:lnTo>
                <a:lnTo>
                  <a:pt x="222" y="172"/>
                </a:lnTo>
                <a:lnTo>
                  <a:pt x="256" y="172"/>
                </a:lnTo>
                <a:lnTo>
                  <a:pt x="256" y="172"/>
                </a:lnTo>
                <a:lnTo>
                  <a:pt x="262" y="174"/>
                </a:lnTo>
                <a:lnTo>
                  <a:pt x="266" y="180"/>
                </a:lnTo>
                <a:lnTo>
                  <a:pt x="286" y="238"/>
                </a:lnTo>
                <a:lnTo>
                  <a:pt x="286" y="238"/>
                </a:lnTo>
                <a:lnTo>
                  <a:pt x="288" y="242"/>
                </a:lnTo>
                <a:lnTo>
                  <a:pt x="288" y="242"/>
                </a:lnTo>
                <a:lnTo>
                  <a:pt x="286" y="246"/>
                </a:lnTo>
                <a:lnTo>
                  <a:pt x="284" y="250"/>
                </a:lnTo>
                <a:lnTo>
                  <a:pt x="282" y="252"/>
                </a:lnTo>
                <a:lnTo>
                  <a:pt x="278" y="252"/>
                </a:lnTo>
                <a:lnTo>
                  <a:pt x="278" y="252"/>
                </a:lnTo>
                <a:lnTo>
                  <a:pt x="278" y="252"/>
                </a:lnTo>
                <a:lnTo>
                  <a:pt x="254" y="252"/>
                </a:lnTo>
                <a:lnTo>
                  <a:pt x="254" y="298"/>
                </a:lnTo>
                <a:lnTo>
                  <a:pt x="254" y="298"/>
                </a:lnTo>
                <a:lnTo>
                  <a:pt x="252" y="306"/>
                </a:lnTo>
                <a:lnTo>
                  <a:pt x="246" y="310"/>
                </a:lnTo>
                <a:lnTo>
                  <a:pt x="308" y="310"/>
                </a:lnTo>
                <a:lnTo>
                  <a:pt x="308" y="310"/>
                </a:lnTo>
                <a:lnTo>
                  <a:pt x="314" y="310"/>
                </a:lnTo>
                <a:lnTo>
                  <a:pt x="318" y="306"/>
                </a:lnTo>
                <a:lnTo>
                  <a:pt x="322" y="300"/>
                </a:lnTo>
                <a:lnTo>
                  <a:pt x="324" y="294"/>
                </a:lnTo>
                <a:lnTo>
                  <a:pt x="324" y="138"/>
                </a:lnTo>
                <a:lnTo>
                  <a:pt x="370" y="138"/>
                </a:lnTo>
                <a:lnTo>
                  <a:pt x="370" y="138"/>
                </a:lnTo>
                <a:lnTo>
                  <a:pt x="370" y="138"/>
                </a:lnTo>
                <a:lnTo>
                  <a:pt x="370" y="138"/>
                </a:lnTo>
                <a:lnTo>
                  <a:pt x="374" y="138"/>
                </a:lnTo>
                <a:lnTo>
                  <a:pt x="378" y="136"/>
                </a:lnTo>
                <a:lnTo>
                  <a:pt x="380" y="132"/>
                </a:lnTo>
                <a:lnTo>
                  <a:pt x="380" y="128"/>
                </a:lnTo>
                <a:lnTo>
                  <a:pt x="380" y="128"/>
                </a:lnTo>
                <a:lnTo>
                  <a:pt x="380" y="122"/>
                </a:lnTo>
                <a:lnTo>
                  <a:pt x="376" y="120"/>
                </a:lnTo>
                <a:lnTo>
                  <a:pt x="376" y="120"/>
                </a:lnTo>
                <a:close/>
                <a:moveTo>
                  <a:pt x="132" y="162"/>
                </a:moveTo>
                <a:lnTo>
                  <a:pt x="132" y="162"/>
                </a:lnTo>
                <a:lnTo>
                  <a:pt x="124" y="160"/>
                </a:lnTo>
                <a:lnTo>
                  <a:pt x="116" y="154"/>
                </a:lnTo>
                <a:lnTo>
                  <a:pt x="110" y="146"/>
                </a:lnTo>
                <a:lnTo>
                  <a:pt x="108" y="138"/>
                </a:lnTo>
                <a:lnTo>
                  <a:pt x="108" y="138"/>
                </a:lnTo>
                <a:lnTo>
                  <a:pt x="110" y="128"/>
                </a:lnTo>
                <a:lnTo>
                  <a:pt x="116" y="120"/>
                </a:lnTo>
                <a:lnTo>
                  <a:pt x="124" y="116"/>
                </a:lnTo>
                <a:lnTo>
                  <a:pt x="132" y="114"/>
                </a:lnTo>
                <a:lnTo>
                  <a:pt x="132" y="114"/>
                </a:lnTo>
                <a:lnTo>
                  <a:pt x="142" y="116"/>
                </a:lnTo>
                <a:lnTo>
                  <a:pt x="150" y="120"/>
                </a:lnTo>
                <a:lnTo>
                  <a:pt x="154" y="128"/>
                </a:lnTo>
                <a:lnTo>
                  <a:pt x="156" y="138"/>
                </a:lnTo>
                <a:lnTo>
                  <a:pt x="156" y="138"/>
                </a:lnTo>
                <a:lnTo>
                  <a:pt x="154" y="146"/>
                </a:lnTo>
                <a:lnTo>
                  <a:pt x="150" y="154"/>
                </a:lnTo>
                <a:lnTo>
                  <a:pt x="142" y="160"/>
                </a:lnTo>
                <a:lnTo>
                  <a:pt x="132" y="162"/>
                </a:lnTo>
                <a:lnTo>
                  <a:pt x="132" y="162"/>
                </a:lnTo>
                <a:close/>
                <a:moveTo>
                  <a:pt x="240" y="162"/>
                </a:moveTo>
                <a:lnTo>
                  <a:pt x="240" y="162"/>
                </a:lnTo>
                <a:lnTo>
                  <a:pt x="230" y="160"/>
                </a:lnTo>
                <a:lnTo>
                  <a:pt x="222" y="154"/>
                </a:lnTo>
                <a:lnTo>
                  <a:pt x="218" y="146"/>
                </a:lnTo>
                <a:lnTo>
                  <a:pt x="216" y="138"/>
                </a:lnTo>
                <a:lnTo>
                  <a:pt x="216" y="138"/>
                </a:lnTo>
                <a:lnTo>
                  <a:pt x="218" y="128"/>
                </a:lnTo>
                <a:lnTo>
                  <a:pt x="222" y="120"/>
                </a:lnTo>
                <a:lnTo>
                  <a:pt x="230" y="116"/>
                </a:lnTo>
                <a:lnTo>
                  <a:pt x="240" y="114"/>
                </a:lnTo>
                <a:lnTo>
                  <a:pt x="240" y="114"/>
                </a:lnTo>
                <a:lnTo>
                  <a:pt x="248" y="116"/>
                </a:lnTo>
                <a:lnTo>
                  <a:pt x="256" y="120"/>
                </a:lnTo>
                <a:lnTo>
                  <a:pt x="262" y="128"/>
                </a:lnTo>
                <a:lnTo>
                  <a:pt x="264" y="138"/>
                </a:lnTo>
                <a:lnTo>
                  <a:pt x="264" y="138"/>
                </a:lnTo>
                <a:lnTo>
                  <a:pt x="262" y="146"/>
                </a:lnTo>
                <a:lnTo>
                  <a:pt x="256" y="154"/>
                </a:lnTo>
                <a:lnTo>
                  <a:pt x="248" y="160"/>
                </a:lnTo>
                <a:lnTo>
                  <a:pt x="240" y="162"/>
                </a:lnTo>
                <a:lnTo>
                  <a:pt x="240" y="162"/>
                </a:lnTo>
                <a:close/>
              </a:path>
            </a:pathLst>
          </a:custGeom>
          <a:solidFill>
            <a:schemeClr val="bg1"/>
          </a:solidFill>
          <a:ln>
            <a:noFill/>
          </a:ln>
          <a:extLst/>
        </p:spPr>
        <p:txBody>
          <a:bodyPr vert="horz" wrap="square" lIns="91440" tIns="45720" rIns="91440" bIns="45720" numCol="1" anchor="t" anchorCtr="0" compatLnSpc="1">
            <a:prstTxWarp prst="textNoShape">
              <a:avLst/>
            </a:prstTxWarp>
          </a:bodyPr>
          <a:lstStyle/>
          <a:p>
            <a:endParaRPr lang="en-GB" dirty="0"/>
          </a:p>
        </p:txBody>
      </p:sp>
      <p:sp>
        <p:nvSpPr>
          <p:cNvPr id="368" name="Freeform 4979"/>
          <p:cNvSpPr>
            <a:spLocks noEditPoints="1"/>
          </p:cNvSpPr>
          <p:nvPr/>
        </p:nvSpPr>
        <p:spPr bwMode="auto">
          <a:xfrm>
            <a:off x="5101690" y="1284454"/>
            <a:ext cx="306294" cy="240850"/>
          </a:xfrm>
          <a:custGeom>
            <a:avLst/>
            <a:gdLst>
              <a:gd name="T0" fmla="*/ 10 w 370"/>
              <a:gd name="T1" fmla="*/ 28 h 304"/>
              <a:gd name="T2" fmla="*/ 2 w 370"/>
              <a:gd name="T3" fmla="*/ 4 h 304"/>
              <a:gd name="T4" fmla="*/ 12 w 370"/>
              <a:gd name="T5" fmla="*/ 2 h 304"/>
              <a:gd name="T6" fmla="*/ 18 w 370"/>
              <a:gd name="T7" fmla="*/ 10 h 304"/>
              <a:gd name="T8" fmla="*/ 366 w 370"/>
              <a:gd name="T9" fmla="*/ 170 h 304"/>
              <a:gd name="T10" fmla="*/ 336 w 370"/>
              <a:gd name="T11" fmla="*/ 186 h 304"/>
              <a:gd name="T12" fmla="*/ 300 w 370"/>
              <a:gd name="T13" fmla="*/ 234 h 304"/>
              <a:gd name="T14" fmla="*/ 292 w 370"/>
              <a:gd name="T15" fmla="*/ 282 h 304"/>
              <a:gd name="T16" fmla="*/ 252 w 370"/>
              <a:gd name="T17" fmla="*/ 304 h 304"/>
              <a:gd name="T18" fmla="*/ 240 w 370"/>
              <a:gd name="T19" fmla="*/ 302 h 304"/>
              <a:gd name="T20" fmla="*/ 134 w 370"/>
              <a:gd name="T21" fmla="*/ 256 h 304"/>
              <a:gd name="T22" fmla="*/ 114 w 370"/>
              <a:gd name="T23" fmla="*/ 304 h 304"/>
              <a:gd name="T24" fmla="*/ 72 w 370"/>
              <a:gd name="T25" fmla="*/ 292 h 304"/>
              <a:gd name="T26" fmla="*/ 78 w 370"/>
              <a:gd name="T27" fmla="*/ 246 h 304"/>
              <a:gd name="T28" fmla="*/ 30 w 370"/>
              <a:gd name="T29" fmla="*/ 206 h 304"/>
              <a:gd name="T30" fmla="*/ 12 w 370"/>
              <a:gd name="T31" fmla="*/ 144 h 304"/>
              <a:gd name="T32" fmla="*/ 32 w 370"/>
              <a:gd name="T33" fmla="*/ 82 h 304"/>
              <a:gd name="T34" fmla="*/ 28 w 370"/>
              <a:gd name="T35" fmla="*/ 78 h 304"/>
              <a:gd name="T36" fmla="*/ 24 w 370"/>
              <a:gd name="T37" fmla="*/ 72 h 304"/>
              <a:gd name="T38" fmla="*/ 18 w 370"/>
              <a:gd name="T39" fmla="*/ 28 h 304"/>
              <a:gd name="T40" fmla="*/ 48 w 370"/>
              <a:gd name="T41" fmla="*/ 0 h 304"/>
              <a:gd name="T42" fmla="*/ 64 w 370"/>
              <a:gd name="T43" fmla="*/ 4 h 304"/>
              <a:gd name="T44" fmla="*/ 74 w 370"/>
              <a:gd name="T45" fmla="*/ 28 h 304"/>
              <a:gd name="T46" fmla="*/ 50 w 370"/>
              <a:gd name="T47" fmla="*/ 48 h 304"/>
              <a:gd name="T48" fmla="*/ 40 w 370"/>
              <a:gd name="T49" fmla="*/ 40 h 304"/>
              <a:gd name="T50" fmla="*/ 48 w 370"/>
              <a:gd name="T51" fmla="*/ 32 h 304"/>
              <a:gd name="T52" fmla="*/ 58 w 370"/>
              <a:gd name="T53" fmla="*/ 22 h 304"/>
              <a:gd name="T54" fmla="*/ 50 w 370"/>
              <a:gd name="T55" fmla="*/ 16 h 304"/>
              <a:gd name="T56" fmla="*/ 32 w 370"/>
              <a:gd name="T57" fmla="*/ 34 h 304"/>
              <a:gd name="T58" fmla="*/ 40 w 370"/>
              <a:gd name="T59" fmla="*/ 68 h 304"/>
              <a:gd name="T60" fmla="*/ 68 w 370"/>
              <a:gd name="T61" fmla="*/ 48 h 304"/>
              <a:gd name="T62" fmla="*/ 126 w 370"/>
              <a:gd name="T63" fmla="*/ 32 h 304"/>
              <a:gd name="T64" fmla="*/ 242 w 370"/>
              <a:gd name="T65" fmla="*/ 32 h 304"/>
              <a:gd name="T66" fmla="*/ 252 w 370"/>
              <a:gd name="T67" fmla="*/ 14 h 304"/>
              <a:gd name="T68" fmla="*/ 294 w 370"/>
              <a:gd name="T69" fmla="*/ 0 h 304"/>
              <a:gd name="T70" fmla="*/ 320 w 370"/>
              <a:gd name="T71" fmla="*/ 76 h 304"/>
              <a:gd name="T72" fmla="*/ 360 w 370"/>
              <a:gd name="T73" fmla="*/ 116 h 304"/>
              <a:gd name="T74" fmla="*/ 212 w 370"/>
              <a:gd name="T75" fmla="*/ 226 h 304"/>
              <a:gd name="T76" fmla="*/ 204 w 370"/>
              <a:gd name="T77" fmla="*/ 218 h 304"/>
              <a:gd name="T78" fmla="*/ 86 w 370"/>
              <a:gd name="T79" fmla="*/ 206 h 304"/>
              <a:gd name="T80" fmla="*/ 54 w 370"/>
              <a:gd name="T81" fmla="*/ 146 h 304"/>
              <a:gd name="T82" fmla="*/ 46 w 370"/>
              <a:gd name="T83" fmla="*/ 138 h 304"/>
              <a:gd name="T84" fmla="*/ 38 w 370"/>
              <a:gd name="T85" fmla="*/ 146 h 304"/>
              <a:gd name="T86" fmla="*/ 64 w 370"/>
              <a:gd name="T87" fmla="*/ 208 h 304"/>
              <a:gd name="T88" fmla="*/ 204 w 370"/>
              <a:gd name="T89" fmla="*/ 234 h 304"/>
              <a:gd name="T90" fmla="*/ 212 w 370"/>
              <a:gd name="T91" fmla="*/ 226 h 304"/>
              <a:gd name="T92" fmla="*/ 216 w 370"/>
              <a:gd name="T93" fmla="*/ 58 h 304"/>
              <a:gd name="T94" fmla="*/ 144 w 370"/>
              <a:gd name="T95" fmla="*/ 56 h 304"/>
              <a:gd name="T96" fmla="*/ 138 w 370"/>
              <a:gd name="T97" fmla="*/ 70 h 304"/>
              <a:gd name="T98" fmla="*/ 210 w 370"/>
              <a:gd name="T99" fmla="*/ 76 h 304"/>
              <a:gd name="T100" fmla="*/ 220 w 370"/>
              <a:gd name="T101" fmla="*/ 66 h 304"/>
              <a:gd name="T102" fmla="*/ 296 w 370"/>
              <a:gd name="T103" fmla="*/ 94 h 304"/>
              <a:gd name="T104" fmla="*/ 280 w 370"/>
              <a:gd name="T105" fmla="*/ 102 h 304"/>
              <a:gd name="T106" fmla="*/ 286 w 370"/>
              <a:gd name="T107" fmla="*/ 118 h 304"/>
              <a:gd name="T108" fmla="*/ 304 w 370"/>
              <a:gd name="T109" fmla="*/ 112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370" h="304">
                <a:moveTo>
                  <a:pt x="18" y="10"/>
                </a:moveTo>
                <a:lnTo>
                  <a:pt x="18" y="10"/>
                </a:lnTo>
                <a:lnTo>
                  <a:pt x="12" y="18"/>
                </a:lnTo>
                <a:lnTo>
                  <a:pt x="10" y="28"/>
                </a:lnTo>
                <a:lnTo>
                  <a:pt x="10" y="28"/>
                </a:lnTo>
                <a:lnTo>
                  <a:pt x="4" y="20"/>
                </a:lnTo>
                <a:lnTo>
                  <a:pt x="0" y="10"/>
                </a:lnTo>
                <a:lnTo>
                  <a:pt x="0" y="10"/>
                </a:lnTo>
                <a:lnTo>
                  <a:pt x="0" y="8"/>
                </a:lnTo>
                <a:lnTo>
                  <a:pt x="2" y="4"/>
                </a:lnTo>
                <a:lnTo>
                  <a:pt x="4" y="2"/>
                </a:lnTo>
                <a:lnTo>
                  <a:pt x="6" y="0"/>
                </a:lnTo>
                <a:lnTo>
                  <a:pt x="6" y="0"/>
                </a:lnTo>
                <a:lnTo>
                  <a:pt x="10" y="0"/>
                </a:lnTo>
                <a:lnTo>
                  <a:pt x="12" y="2"/>
                </a:lnTo>
                <a:lnTo>
                  <a:pt x="14" y="4"/>
                </a:lnTo>
                <a:lnTo>
                  <a:pt x="16" y="6"/>
                </a:lnTo>
                <a:lnTo>
                  <a:pt x="16" y="6"/>
                </a:lnTo>
                <a:lnTo>
                  <a:pt x="18" y="10"/>
                </a:lnTo>
                <a:lnTo>
                  <a:pt x="18" y="10"/>
                </a:lnTo>
                <a:close/>
                <a:moveTo>
                  <a:pt x="370" y="130"/>
                </a:moveTo>
                <a:lnTo>
                  <a:pt x="370" y="158"/>
                </a:lnTo>
                <a:lnTo>
                  <a:pt x="370" y="158"/>
                </a:lnTo>
                <a:lnTo>
                  <a:pt x="368" y="164"/>
                </a:lnTo>
                <a:lnTo>
                  <a:pt x="366" y="170"/>
                </a:lnTo>
                <a:lnTo>
                  <a:pt x="360" y="174"/>
                </a:lnTo>
                <a:lnTo>
                  <a:pt x="354" y="174"/>
                </a:lnTo>
                <a:lnTo>
                  <a:pt x="340" y="174"/>
                </a:lnTo>
                <a:lnTo>
                  <a:pt x="340" y="174"/>
                </a:lnTo>
                <a:lnTo>
                  <a:pt x="336" y="186"/>
                </a:lnTo>
                <a:lnTo>
                  <a:pt x="332" y="198"/>
                </a:lnTo>
                <a:lnTo>
                  <a:pt x="324" y="208"/>
                </a:lnTo>
                <a:lnTo>
                  <a:pt x="318" y="216"/>
                </a:lnTo>
                <a:lnTo>
                  <a:pt x="310" y="226"/>
                </a:lnTo>
                <a:lnTo>
                  <a:pt x="300" y="234"/>
                </a:lnTo>
                <a:lnTo>
                  <a:pt x="290" y="240"/>
                </a:lnTo>
                <a:lnTo>
                  <a:pt x="280" y="246"/>
                </a:lnTo>
                <a:lnTo>
                  <a:pt x="292" y="278"/>
                </a:lnTo>
                <a:lnTo>
                  <a:pt x="292" y="278"/>
                </a:lnTo>
                <a:lnTo>
                  <a:pt x="292" y="282"/>
                </a:lnTo>
                <a:lnTo>
                  <a:pt x="292" y="286"/>
                </a:lnTo>
                <a:lnTo>
                  <a:pt x="290" y="290"/>
                </a:lnTo>
                <a:lnTo>
                  <a:pt x="286" y="292"/>
                </a:lnTo>
                <a:lnTo>
                  <a:pt x="252" y="304"/>
                </a:lnTo>
                <a:lnTo>
                  <a:pt x="252" y="304"/>
                </a:lnTo>
                <a:lnTo>
                  <a:pt x="248" y="304"/>
                </a:lnTo>
                <a:lnTo>
                  <a:pt x="248" y="304"/>
                </a:lnTo>
                <a:lnTo>
                  <a:pt x="244" y="304"/>
                </a:lnTo>
                <a:lnTo>
                  <a:pt x="244" y="304"/>
                </a:lnTo>
                <a:lnTo>
                  <a:pt x="240" y="302"/>
                </a:lnTo>
                <a:lnTo>
                  <a:pt x="238" y="298"/>
                </a:lnTo>
                <a:lnTo>
                  <a:pt x="224" y="256"/>
                </a:lnTo>
                <a:lnTo>
                  <a:pt x="194" y="256"/>
                </a:lnTo>
                <a:lnTo>
                  <a:pt x="162" y="256"/>
                </a:lnTo>
                <a:lnTo>
                  <a:pt x="134" y="256"/>
                </a:lnTo>
                <a:lnTo>
                  <a:pt x="120" y="298"/>
                </a:lnTo>
                <a:lnTo>
                  <a:pt x="120" y="298"/>
                </a:lnTo>
                <a:lnTo>
                  <a:pt x="118" y="302"/>
                </a:lnTo>
                <a:lnTo>
                  <a:pt x="114" y="304"/>
                </a:lnTo>
                <a:lnTo>
                  <a:pt x="114" y="304"/>
                </a:lnTo>
                <a:lnTo>
                  <a:pt x="110" y="304"/>
                </a:lnTo>
                <a:lnTo>
                  <a:pt x="110" y="304"/>
                </a:lnTo>
                <a:lnTo>
                  <a:pt x="106" y="304"/>
                </a:lnTo>
                <a:lnTo>
                  <a:pt x="72" y="292"/>
                </a:lnTo>
                <a:lnTo>
                  <a:pt x="72" y="292"/>
                </a:lnTo>
                <a:lnTo>
                  <a:pt x="68" y="290"/>
                </a:lnTo>
                <a:lnTo>
                  <a:pt x="66" y="286"/>
                </a:lnTo>
                <a:lnTo>
                  <a:pt x="64" y="282"/>
                </a:lnTo>
                <a:lnTo>
                  <a:pt x="66" y="278"/>
                </a:lnTo>
                <a:lnTo>
                  <a:pt x="78" y="246"/>
                </a:lnTo>
                <a:lnTo>
                  <a:pt x="78" y="246"/>
                </a:lnTo>
                <a:lnTo>
                  <a:pt x="64" y="238"/>
                </a:lnTo>
                <a:lnTo>
                  <a:pt x="52" y="228"/>
                </a:lnTo>
                <a:lnTo>
                  <a:pt x="40" y="218"/>
                </a:lnTo>
                <a:lnTo>
                  <a:pt x="30" y="206"/>
                </a:lnTo>
                <a:lnTo>
                  <a:pt x="24" y="192"/>
                </a:lnTo>
                <a:lnTo>
                  <a:pt x="18" y="176"/>
                </a:lnTo>
                <a:lnTo>
                  <a:pt x="14" y="160"/>
                </a:lnTo>
                <a:lnTo>
                  <a:pt x="12" y="144"/>
                </a:lnTo>
                <a:lnTo>
                  <a:pt x="12" y="144"/>
                </a:lnTo>
                <a:lnTo>
                  <a:pt x="14" y="128"/>
                </a:lnTo>
                <a:lnTo>
                  <a:pt x="18" y="112"/>
                </a:lnTo>
                <a:lnTo>
                  <a:pt x="24" y="96"/>
                </a:lnTo>
                <a:lnTo>
                  <a:pt x="32" y="82"/>
                </a:lnTo>
                <a:lnTo>
                  <a:pt x="32" y="82"/>
                </a:lnTo>
                <a:lnTo>
                  <a:pt x="32" y="82"/>
                </a:lnTo>
                <a:lnTo>
                  <a:pt x="32" y="82"/>
                </a:lnTo>
                <a:lnTo>
                  <a:pt x="28" y="78"/>
                </a:lnTo>
                <a:lnTo>
                  <a:pt x="28" y="78"/>
                </a:lnTo>
                <a:lnTo>
                  <a:pt x="28" y="78"/>
                </a:lnTo>
                <a:lnTo>
                  <a:pt x="28" y="78"/>
                </a:lnTo>
                <a:lnTo>
                  <a:pt x="24" y="72"/>
                </a:lnTo>
                <a:lnTo>
                  <a:pt x="24" y="72"/>
                </a:lnTo>
                <a:lnTo>
                  <a:pt x="24" y="72"/>
                </a:lnTo>
                <a:lnTo>
                  <a:pt x="24" y="72"/>
                </a:lnTo>
                <a:lnTo>
                  <a:pt x="18" y="56"/>
                </a:lnTo>
                <a:lnTo>
                  <a:pt x="16" y="48"/>
                </a:lnTo>
                <a:lnTo>
                  <a:pt x="16" y="38"/>
                </a:lnTo>
                <a:lnTo>
                  <a:pt x="16" y="38"/>
                </a:lnTo>
                <a:lnTo>
                  <a:pt x="18" y="28"/>
                </a:lnTo>
                <a:lnTo>
                  <a:pt x="22" y="18"/>
                </a:lnTo>
                <a:lnTo>
                  <a:pt x="30" y="10"/>
                </a:lnTo>
                <a:lnTo>
                  <a:pt x="38" y="4"/>
                </a:lnTo>
                <a:lnTo>
                  <a:pt x="38" y="4"/>
                </a:lnTo>
                <a:lnTo>
                  <a:pt x="48" y="0"/>
                </a:lnTo>
                <a:lnTo>
                  <a:pt x="60" y="2"/>
                </a:lnTo>
                <a:lnTo>
                  <a:pt x="60" y="2"/>
                </a:lnTo>
                <a:lnTo>
                  <a:pt x="60" y="2"/>
                </a:lnTo>
                <a:lnTo>
                  <a:pt x="60" y="2"/>
                </a:lnTo>
                <a:lnTo>
                  <a:pt x="64" y="4"/>
                </a:lnTo>
                <a:lnTo>
                  <a:pt x="64" y="4"/>
                </a:lnTo>
                <a:lnTo>
                  <a:pt x="70" y="10"/>
                </a:lnTo>
                <a:lnTo>
                  <a:pt x="72" y="16"/>
                </a:lnTo>
                <a:lnTo>
                  <a:pt x="74" y="22"/>
                </a:lnTo>
                <a:lnTo>
                  <a:pt x="74" y="28"/>
                </a:lnTo>
                <a:lnTo>
                  <a:pt x="74" y="28"/>
                </a:lnTo>
                <a:lnTo>
                  <a:pt x="70" y="36"/>
                </a:lnTo>
                <a:lnTo>
                  <a:pt x="64" y="42"/>
                </a:lnTo>
                <a:lnTo>
                  <a:pt x="58" y="46"/>
                </a:lnTo>
                <a:lnTo>
                  <a:pt x="50" y="48"/>
                </a:lnTo>
                <a:lnTo>
                  <a:pt x="50" y="48"/>
                </a:lnTo>
                <a:lnTo>
                  <a:pt x="40" y="46"/>
                </a:lnTo>
                <a:lnTo>
                  <a:pt x="40" y="46"/>
                </a:lnTo>
                <a:lnTo>
                  <a:pt x="40" y="40"/>
                </a:lnTo>
                <a:lnTo>
                  <a:pt x="40" y="40"/>
                </a:lnTo>
                <a:lnTo>
                  <a:pt x="40" y="36"/>
                </a:lnTo>
                <a:lnTo>
                  <a:pt x="42" y="30"/>
                </a:lnTo>
                <a:lnTo>
                  <a:pt x="42" y="30"/>
                </a:lnTo>
                <a:lnTo>
                  <a:pt x="48" y="32"/>
                </a:lnTo>
                <a:lnTo>
                  <a:pt x="48" y="32"/>
                </a:lnTo>
                <a:lnTo>
                  <a:pt x="52" y="30"/>
                </a:lnTo>
                <a:lnTo>
                  <a:pt x="56" y="28"/>
                </a:lnTo>
                <a:lnTo>
                  <a:pt x="58" y="24"/>
                </a:lnTo>
                <a:lnTo>
                  <a:pt x="58" y="24"/>
                </a:lnTo>
                <a:lnTo>
                  <a:pt x="58" y="22"/>
                </a:lnTo>
                <a:lnTo>
                  <a:pt x="56" y="18"/>
                </a:lnTo>
                <a:lnTo>
                  <a:pt x="56" y="18"/>
                </a:lnTo>
                <a:lnTo>
                  <a:pt x="56" y="18"/>
                </a:lnTo>
                <a:lnTo>
                  <a:pt x="56" y="18"/>
                </a:lnTo>
                <a:lnTo>
                  <a:pt x="50" y="16"/>
                </a:lnTo>
                <a:lnTo>
                  <a:pt x="46" y="18"/>
                </a:lnTo>
                <a:lnTo>
                  <a:pt x="46" y="18"/>
                </a:lnTo>
                <a:lnTo>
                  <a:pt x="40" y="22"/>
                </a:lnTo>
                <a:lnTo>
                  <a:pt x="36" y="26"/>
                </a:lnTo>
                <a:lnTo>
                  <a:pt x="32" y="34"/>
                </a:lnTo>
                <a:lnTo>
                  <a:pt x="32" y="40"/>
                </a:lnTo>
                <a:lnTo>
                  <a:pt x="32" y="40"/>
                </a:lnTo>
                <a:lnTo>
                  <a:pt x="32" y="48"/>
                </a:lnTo>
                <a:lnTo>
                  <a:pt x="34" y="54"/>
                </a:lnTo>
                <a:lnTo>
                  <a:pt x="40" y="68"/>
                </a:lnTo>
                <a:lnTo>
                  <a:pt x="40" y="68"/>
                </a:lnTo>
                <a:lnTo>
                  <a:pt x="42" y="70"/>
                </a:lnTo>
                <a:lnTo>
                  <a:pt x="42" y="70"/>
                </a:lnTo>
                <a:lnTo>
                  <a:pt x="58" y="54"/>
                </a:lnTo>
                <a:lnTo>
                  <a:pt x="68" y="48"/>
                </a:lnTo>
                <a:lnTo>
                  <a:pt x="78" y="42"/>
                </a:lnTo>
                <a:lnTo>
                  <a:pt x="90" y="38"/>
                </a:lnTo>
                <a:lnTo>
                  <a:pt x="102" y="34"/>
                </a:lnTo>
                <a:lnTo>
                  <a:pt x="112" y="32"/>
                </a:lnTo>
                <a:lnTo>
                  <a:pt x="126" y="32"/>
                </a:lnTo>
                <a:lnTo>
                  <a:pt x="162" y="32"/>
                </a:lnTo>
                <a:lnTo>
                  <a:pt x="194" y="32"/>
                </a:lnTo>
                <a:lnTo>
                  <a:pt x="232" y="32"/>
                </a:lnTo>
                <a:lnTo>
                  <a:pt x="232" y="32"/>
                </a:lnTo>
                <a:lnTo>
                  <a:pt x="242" y="32"/>
                </a:lnTo>
                <a:lnTo>
                  <a:pt x="242" y="32"/>
                </a:lnTo>
                <a:lnTo>
                  <a:pt x="242" y="32"/>
                </a:lnTo>
                <a:lnTo>
                  <a:pt x="242" y="32"/>
                </a:lnTo>
                <a:lnTo>
                  <a:pt x="246" y="22"/>
                </a:lnTo>
                <a:lnTo>
                  <a:pt x="252" y="14"/>
                </a:lnTo>
                <a:lnTo>
                  <a:pt x="260" y="8"/>
                </a:lnTo>
                <a:lnTo>
                  <a:pt x="268" y="4"/>
                </a:lnTo>
                <a:lnTo>
                  <a:pt x="276" y="2"/>
                </a:lnTo>
                <a:lnTo>
                  <a:pt x="286" y="0"/>
                </a:lnTo>
                <a:lnTo>
                  <a:pt x="294" y="0"/>
                </a:lnTo>
                <a:lnTo>
                  <a:pt x="304" y="2"/>
                </a:lnTo>
                <a:lnTo>
                  <a:pt x="288" y="48"/>
                </a:lnTo>
                <a:lnTo>
                  <a:pt x="288" y="48"/>
                </a:lnTo>
                <a:lnTo>
                  <a:pt x="306" y="60"/>
                </a:lnTo>
                <a:lnTo>
                  <a:pt x="320" y="76"/>
                </a:lnTo>
                <a:lnTo>
                  <a:pt x="332" y="94"/>
                </a:lnTo>
                <a:lnTo>
                  <a:pt x="340" y="114"/>
                </a:lnTo>
                <a:lnTo>
                  <a:pt x="354" y="114"/>
                </a:lnTo>
                <a:lnTo>
                  <a:pt x="354" y="114"/>
                </a:lnTo>
                <a:lnTo>
                  <a:pt x="360" y="116"/>
                </a:lnTo>
                <a:lnTo>
                  <a:pt x="366" y="118"/>
                </a:lnTo>
                <a:lnTo>
                  <a:pt x="368" y="124"/>
                </a:lnTo>
                <a:lnTo>
                  <a:pt x="370" y="130"/>
                </a:lnTo>
                <a:lnTo>
                  <a:pt x="370" y="130"/>
                </a:lnTo>
                <a:close/>
                <a:moveTo>
                  <a:pt x="212" y="226"/>
                </a:moveTo>
                <a:lnTo>
                  <a:pt x="212" y="226"/>
                </a:lnTo>
                <a:lnTo>
                  <a:pt x="210" y="222"/>
                </a:lnTo>
                <a:lnTo>
                  <a:pt x="208" y="220"/>
                </a:lnTo>
                <a:lnTo>
                  <a:pt x="206" y="218"/>
                </a:lnTo>
                <a:lnTo>
                  <a:pt x="204" y="218"/>
                </a:lnTo>
                <a:lnTo>
                  <a:pt x="126" y="218"/>
                </a:lnTo>
                <a:lnTo>
                  <a:pt x="126" y="218"/>
                </a:lnTo>
                <a:lnTo>
                  <a:pt x="112" y="216"/>
                </a:lnTo>
                <a:lnTo>
                  <a:pt x="98" y="212"/>
                </a:lnTo>
                <a:lnTo>
                  <a:pt x="86" y="206"/>
                </a:lnTo>
                <a:lnTo>
                  <a:pt x="74" y="196"/>
                </a:lnTo>
                <a:lnTo>
                  <a:pt x="66" y="186"/>
                </a:lnTo>
                <a:lnTo>
                  <a:pt x="58" y="174"/>
                </a:lnTo>
                <a:lnTo>
                  <a:pt x="54" y="160"/>
                </a:lnTo>
                <a:lnTo>
                  <a:pt x="54" y="146"/>
                </a:lnTo>
                <a:lnTo>
                  <a:pt x="54" y="146"/>
                </a:lnTo>
                <a:lnTo>
                  <a:pt x="52" y="142"/>
                </a:lnTo>
                <a:lnTo>
                  <a:pt x="50" y="140"/>
                </a:lnTo>
                <a:lnTo>
                  <a:pt x="48" y="138"/>
                </a:lnTo>
                <a:lnTo>
                  <a:pt x="46" y="138"/>
                </a:lnTo>
                <a:lnTo>
                  <a:pt x="46" y="138"/>
                </a:lnTo>
                <a:lnTo>
                  <a:pt x="42" y="138"/>
                </a:lnTo>
                <a:lnTo>
                  <a:pt x="40" y="140"/>
                </a:lnTo>
                <a:lnTo>
                  <a:pt x="38" y="142"/>
                </a:lnTo>
                <a:lnTo>
                  <a:pt x="38" y="146"/>
                </a:lnTo>
                <a:lnTo>
                  <a:pt x="38" y="146"/>
                </a:lnTo>
                <a:lnTo>
                  <a:pt x="40" y="164"/>
                </a:lnTo>
                <a:lnTo>
                  <a:pt x="44" y="180"/>
                </a:lnTo>
                <a:lnTo>
                  <a:pt x="52" y="194"/>
                </a:lnTo>
                <a:lnTo>
                  <a:pt x="64" y="208"/>
                </a:lnTo>
                <a:lnTo>
                  <a:pt x="76" y="218"/>
                </a:lnTo>
                <a:lnTo>
                  <a:pt x="92" y="226"/>
                </a:lnTo>
                <a:lnTo>
                  <a:pt x="108" y="232"/>
                </a:lnTo>
                <a:lnTo>
                  <a:pt x="126" y="234"/>
                </a:lnTo>
                <a:lnTo>
                  <a:pt x="204" y="234"/>
                </a:lnTo>
                <a:lnTo>
                  <a:pt x="204" y="234"/>
                </a:lnTo>
                <a:lnTo>
                  <a:pt x="206" y="234"/>
                </a:lnTo>
                <a:lnTo>
                  <a:pt x="208" y="232"/>
                </a:lnTo>
                <a:lnTo>
                  <a:pt x="210" y="228"/>
                </a:lnTo>
                <a:lnTo>
                  <a:pt x="212" y="226"/>
                </a:lnTo>
                <a:lnTo>
                  <a:pt x="212" y="226"/>
                </a:lnTo>
                <a:close/>
                <a:moveTo>
                  <a:pt x="220" y="66"/>
                </a:moveTo>
                <a:lnTo>
                  <a:pt x="220" y="66"/>
                </a:lnTo>
                <a:lnTo>
                  <a:pt x="220" y="62"/>
                </a:lnTo>
                <a:lnTo>
                  <a:pt x="216" y="58"/>
                </a:lnTo>
                <a:lnTo>
                  <a:pt x="214" y="56"/>
                </a:lnTo>
                <a:lnTo>
                  <a:pt x="210" y="56"/>
                </a:lnTo>
                <a:lnTo>
                  <a:pt x="148" y="56"/>
                </a:lnTo>
                <a:lnTo>
                  <a:pt x="148" y="56"/>
                </a:lnTo>
                <a:lnTo>
                  <a:pt x="144" y="56"/>
                </a:lnTo>
                <a:lnTo>
                  <a:pt x="140" y="58"/>
                </a:lnTo>
                <a:lnTo>
                  <a:pt x="138" y="62"/>
                </a:lnTo>
                <a:lnTo>
                  <a:pt x="138" y="66"/>
                </a:lnTo>
                <a:lnTo>
                  <a:pt x="138" y="66"/>
                </a:lnTo>
                <a:lnTo>
                  <a:pt x="138" y="70"/>
                </a:lnTo>
                <a:lnTo>
                  <a:pt x="140" y="74"/>
                </a:lnTo>
                <a:lnTo>
                  <a:pt x="144" y="76"/>
                </a:lnTo>
                <a:lnTo>
                  <a:pt x="148" y="76"/>
                </a:lnTo>
                <a:lnTo>
                  <a:pt x="210" y="76"/>
                </a:lnTo>
                <a:lnTo>
                  <a:pt x="210" y="76"/>
                </a:lnTo>
                <a:lnTo>
                  <a:pt x="214" y="76"/>
                </a:lnTo>
                <a:lnTo>
                  <a:pt x="216" y="74"/>
                </a:lnTo>
                <a:lnTo>
                  <a:pt x="220" y="70"/>
                </a:lnTo>
                <a:lnTo>
                  <a:pt x="220" y="66"/>
                </a:lnTo>
                <a:lnTo>
                  <a:pt x="220" y="66"/>
                </a:lnTo>
                <a:close/>
                <a:moveTo>
                  <a:pt x="304" y="106"/>
                </a:moveTo>
                <a:lnTo>
                  <a:pt x="304" y="106"/>
                </a:lnTo>
                <a:lnTo>
                  <a:pt x="304" y="102"/>
                </a:lnTo>
                <a:lnTo>
                  <a:pt x="300" y="96"/>
                </a:lnTo>
                <a:lnTo>
                  <a:pt x="296" y="94"/>
                </a:lnTo>
                <a:lnTo>
                  <a:pt x="292" y="94"/>
                </a:lnTo>
                <a:lnTo>
                  <a:pt x="292" y="94"/>
                </a:lnTo>
                <a:lnTo>
                  <a:pt x="286" y="94"/>
                </a:lnTo>
                <a:lnTo>
                  <a:pt x="282" y="96"/>
                </a:lnTo>
                <a:lnTo>
                  <a:pt x="280" y="102"/>
                </a:lnTo>
                <a:lnTo>
                  <a:pt x="278" y="106"/>
                </a:lnTo>
                <a:lnTo>
                  <a:pt x="278" y="106"/>
                </a:lnTo>
                <a:lnTo>
                  <a:pt x="280" y="112"/>
                </a:lnTo>
                <a:lnTo>
                  <a:pt x="282" y="116"/>
                </a:lnTo>
                <a:lnTo>
                  <a:pt x="286" y="118"/>
                </a:lnTo>
                <a:lnTo>
                  <a:pt x="292" y="120"/>
                </a:lnTo>
                <a:lnTo>
                  <a:pt x="292" y="120"/>
                </a:lnTo>
                <a:lnTo>
                  <a:pt x="296" y="118"/>
                </a:lnTo>
                <a:lnTo>
                  <a:pt x="300" y="116"/>
                </a:lnTo>
                <a:lnTo>
                  <a:pt x="304" y="112"/>
                </a:lnTo>
                <a:lnTo>
                  <a:pt x="304" y="106"/>
                </a:lnTo>
                <a:lnTo>
                  <a:pt x="304" y="106"/>
                </a:lnTo>
                <a:close/>
              </a:path>
            </a:pathLst>
          </a:custGeom>
          <a:solidFill>
            <a:schemeClr val="bg1"/>
          </a:solidFill>
          <a:ln>
            <a:noFill/>
          </a:ln>
          <a:extLst/>
        </p:spPr>
        <p:txBody>
          <a:bodyPr vert="horz" wrap="square" lIns="91440" tIns="45720" rIns="91440" bIns="45720" numCol="1" anchor="t" anchorCtr="0" compatLnSpc="1">
            <a:prstTxWarp prst="textNoShape">
              <a:avLst/>
            </a:prstTxWarp>
          </a:bodyPr>
          <a:lstStyle/>
          <a:p>
            <a:endParaRPr lang="en-GB" dirty="0"/>
          </a:p>
        </p:txBody>
      </p:sp>
      <p:sp>
        <p:nvSpPr>
          <p:cNvPr id="369" name="Freeform 4886"/>
          <p:cNvSpPr>
            <a:spLocks/>
          </p:cNvSpPr>
          <p:nvPr/>
        </p:nvSpPr>
        <p:spPr bwMode="auto">
          <a:xfrm>
            <a:off x="11309097" y="1292023"/>
            <a:ext cx="254221" cy="231559"/>
          </a:xfrm>
          <a:custGeom>
            <a:avLst/>
            <a:gdLst>
              <a:gd name="T0" fmla="*/ 320 w 320"/>
              <a:gd name="T1" fmla="*/ 124 h 320"/>
              <a:gd name="T2" fmla="*/ 320 w 320"/>
              <a:gd name="T3" fmla="*/ 196 h 320"/>
              <a:gd name="T4" fmla="*/ 320 w 320"/>
              <a:gd name="T5" fmla="*/ 196 h 320"/>
              <a:gd name="T6" fmla="*/ 318 w 320"/>
              <a:gd name="T7" fmla="*/ 202 h 320"/>
              <a:gd name="T8" fmla="*/ 316 w 320"/>
              <a:gd name="T9" fmla="*/ 208 h 320"/>
              <a:gd name="T10" fmla="*/ 310 w 320"/>
              <a:gd name="T11" fmla="*/ 210 h 320"/>
              <a:gd name="T12" fmla="*/ 304 w 320"/>
              <a:gd name="T13" fmla="*/ 212 h 320"/>
              <a:gd name="T14" fmla="*/ 212 w 320"/>
              <a:gd name="T15" fmla="*/ 212 h 320"/>
              <a:gd name="T16" fmla="*/ 212 w 320"/>
              <a:gd name="T17" fmla="*/ 304 h 320"/>
              <a:gd name="T18" fmla="*/ 212 w 320"/>
              <a:gd name="T19" fmla="*/ 304 h 320"/>
              <a:gd name="T20" fmla="*/ 210 w 320"/>
              <a:gd name="T21" fmla="*/ 310 h 320"/>
              <a:gd name="T22" fmla="*/ 208 w 320"/>
              <a:gd name="T23" fmla="*/ 316 h 320"/>
              <a:gd name="T24" fmla="*/ 202 w 320"/>
              <a:gd name="T25" fmla="*/ 318 h 320"/>
              <a:gd name="T26" fmla="*/ 196 w 320"/>
              <a:gd name="T27" fmla="*/ 320 h 320"/>
              <a:gd name="T28" fmla="*/ 124 w 320"/>
              <a:gd name="T29" fmla="*/ 320 h 320"/>
              <a:gd name="T30" fmla="*/ 124 w 320"/>
              <a:gd name="T31" fmla="*/ 320 h 320"/>
              <a:gd name="T32" fmla="*/ 118 w 320"/>
              <a:gd name="T33" fmla="*/ 318 h 320"/>
              <a:gd name="T34" fmla="*/ 112 w 320"/>
              <a:gd name="T35" fmla="*/ 316 h 320"/>
              <a:gd name="T36" fmla="*/ 110 w 320"/>
              <a:gd name="T37" fmla="*/ 310 h 320"/>
              <a:gd name="T38" fmla="*/ 108 w 320"/>
              <a:gd name="T39" fmla="*/ 304 h 320"/>
              <a:gd name="T40" fmla="*/ 108 w 320"/>
              <a:gd name="T41" fmla="*/ 212 h 320"/>
              <a:gd name="T42" fmla="*/ 16 w 320"/>
              <a:gd name="T43" fmla="*/ 212 h 320"/>
              <a:gd name="T44" fmla="*/ 16 w 320"/>
              <a:gd name="T45" fmla="*/ 212 h 320"/>
              <a:gd name="T46" fmla="*/ 10 w 320"/>
              <a:gd name="T47" fmla="*/ 210 h 320"/>
              <a:gd name="T48" fmla="*/ 4 w 320"/>
              <a:gd name="T49" fmla="*/ 208 h 320"/>
              <a:gd name="T50" fmla="*/ 2 w 320"/>
              <a:gd name="T51" fmla="*/ 202 h 320"/>
              <a:gd name="T52" fmla="*/ 0 w 320"/>
              <a:gd name="T53" fmla="*/ 196 h 320"/>
              <a:gd name="T54" fmla="*/ 0 w 320"/>
              <a:gd name="T55" fmla="*/ 124 h 320"/>
              <a:gd name="T56" fmla="*/ 0 w 320"/>
              <a:gd name="T57" fmla="*/ 124 h 320"/>
              <a:gd name="T58" fmla="*/ 2 w 320"/>
              <a:gd name="T59" fmla="*/ 118 h 320"/>
              <a:gd name="T60" fmla="*/ 4 w 320"/>
              <a:gd name="T61" fmla="*/ 112 h 320"/>
              <a:gd name="T62" fmla="*/ 10 w 320"/>
              <a:gd name="T63" fmla="*/ 110 h 320"/>
              <a:gd name="T64" fmla="*/ 16 w 320"/>
              <a:gd name="T65" fmla="*/ 108 h 320"/>
              <a:gd name="T66" fmla="*/ 108 w 320"/>
              <a:gd name="T67" fmla="*/ 108 h 320"/>
              <a:gd name="T68" fmla="*/ 108 w 320"/>
              <a:gd name="T69" fmla="*/ 16 h 320"/>
              <a:gd name="T70" fmla="*/ 108 w 320"/>
              <a:gd name="T71" fmla="*/ 16 h 320"/>
              <a:gd name="T72" fmla="*/ 110 w 320"/>
              <a:gd name="T73" fmla="*/ 10 h 320"/>
              <a:gd name="T74" fmla="*/ 112 w 320"/>
              <a:gd name="T75" fmla="*/ 4 h 320"/>
              <a:gd name="T76" fmla="*/ 118 w 320"/>
              <a:gd name="T77" fmla="*/ 2 h 320"/>
              <a:gd name="T78" fmla="*/ 124 w 320"/>
              <a:gd name="T79" fmla="*/ 0 h 320"/>
              <a:gd name="T80" fmla="*/ 196 w 320"/>
              <a:gd name="T81" fmla="*/ 0 h 320"/>
              <a:gd name="T82" fmla="*/ 196 w 320"/>
              <a:gd name="T83" fmla="*/ 0 h 320"/>
              <a:gd name="T84" fmla="*/ 202 w 320"/>
              <a:gd name="T85" fmla="*/ 2 h 320"/>
              <a:gd name="T86" fmla="*/ 208 w 320"/>
              <a:gd name="T87" fmla="*/ 4 h 320"/>
              <a:gd name="T88" fmla="*/ 210 w 320"/>
              <a:gd name="T89" fmla="*/ 10 h 320"/>
              <a:gd name="T90" fmla="*/ 212 w 320"/>
              <a:gd name="T91" fmla="*/ 16 h 320"/>
              <a:gd name="T92" fmla="*/ 212 w 320"/>
              <a:gd name="T93" fmla="*/ 108 h 320"/>
              <a:gd name="T94" fmla="*/ 304 w 320"/>
              <a:gd name="T95" fmla="*/ 108 h 320"/>
              <a:gd name="T96" fmla="*/ 304 w 320"/>
              <a:gd name="T97" fmla="*/ 108 h 320"/>
              <a:gd name="T98" fmla="*/ 310 w 320"/>
              <a:gd name="T99" fmla="*/ 110 h 320"/>
              <a:gd name="T100" fmla="*/ 316 w 320"/>
              <a:gd name="T101" fmla="*/ 112 h 320"/>
              <a:gd name="T102" fmla="*/ 318 w 320"/>
              <a:gd name="T103" fmla="*/ 118 h 320"/>
              <a:gd name="T104" fmla="*/ 320 w 320"/>
              <a:gd name="T105" fmla="*/ 124 h 320"/>
              <a:gd name="T106" fmla="*/ 320 w 320"/>
              <a:gd name="T107" fmla="*/ 124 h 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320" h="320">
                <a:moveTo>
                  <a:pt x="320" y="124"/>
                </a:moveTo>
                <a:lnTo>
                  <a:pt x="320" y="196"/>
                </a:lnTo>
                <a:lnTo>
                  <a:pt x="320" y="196"/>
                </a:lnTo>
                <a:lnTo>
                  <a:pt x="318" y="202"/>
                </a:lnTo>
                <a:lnTo>
                  <a:pt x="316" y="208"/>
                </a:lnTo>
                <a:lnTo>
                  <a:pt x="310" y="210"/>
                </a:lnTo>
                <a:lnTo>
                  <a:pt x="304" y="212"/>
                </a:lnTo>
                <a:lnTo>
                  <a:pt x="212" y="212"/>
                </a:lnTo>
                <a:lnTo>
                  <a:pt x="212" y="304"/>
                </a:lnTo>
                <a:lnTo>
                  <a:pt x="212" y="304"/>
                </a:lnTo>
                <a:lnTo>
                  <a:pt x="210" y="310"/>
                </a:lnTo>
                <a:lnTo>
                  <a:pt x="208" y="316"/>
                </a:lnTo>
                <a:lnTo>
                  <a:pt x="202" y="318"/>
                </a:lnTo>
                <a:lnTo>
                  <a:pt x="196" y="320"/>
                </a:lnTo>
                <a:lnTo>
                  <a:pt x="124" y="320"/>
                </a:lnTo>
                <a:lnTo>
                  <a:pt x="124" y="320"/>
                </a:lnTo>
                <a:lnTo>
                  <a:pt x="118" y="318"/>
                </a:lnTo>
                <a:lnTo>
                  <a:pt x="112" y="316"/>
                </a:lnTo>
                <a:lnTo>
                  <a:pt x="110" y="310"/>
                </a:lnTo>
                <a:lnTo>
                  <a:pt x="108" y="304"/>
                </a:lnTo>
                <a:lnTo>
                  <a:pt x="108" y="212"/>
                </a:lnTo>
                <a:lnTo>
                  <a:pt x="16" y="212"/>
                </a:lnTo>
                <a:lnTo>
                  <a:pt x="16" y="212"/>
                </a:lnTo>
                <a:lnTo>
                  <a:pt x="10" y="210"/>
                </a:lnTo>
                <a:lnTo>
                  <a:pt x="4" y="208"/>
                </a:lnTo>
                <a:lnTo>
                  <a:pt x="2" y="202"/>
                </a:lnTo>
                <a:lnTo>
                  <a:pt x="0" y="196"/>
                </a:lnTo>
                <a:lnTo>
                  <a:pt x="0" y="124"/>
                </a:lnTo>
                <a:lnTo>
                  <a:pt x="0" y="124"/>
                </a:lnTo>
                <a:lnTo>
                  <a:pt x="2" y="118"/>
                </a:lnTo>
                <a:lnTo>
                  <a:pt x="4" y="112"/>
                </a:lnTo>
                <a:lnTo>
                  <a:pt x="10" y="110"/>
                </a:lnTo>
                <a:lnTo>
                  <a:pt x="16" y="108"/>
                </a:lnTo>
                <a:lnTo>
                  <a:pt x="108" y="108"/>
                </a:lnTo>
                <a:lnTo>
                  <a:pt x="108" y="16"/>
                </a:lnTo>
                <a:lnTo>
                  <a:pt x="108" y="16"/>
                </a:lnTo>
                <a:lnTo>
                  <a:pt x="110" y="10"/>
                </a:lnTo>
                <a:lnTo>
                  <a:pt x="112" y="4"/>
                </a:lnTo>
                <a:lnTo>
                  <a:pt x="118" y="2"/>
                </a:lnTo>
                <a:lnTo>
                  <a:pt x="124" y="0"/>
                </a:lnTo>
                <a:lnTo>
                  <a:pt x="196" y="0"/>
                </a:lnTo>
                <a:lnTo>
                  <a:pt x="196" y="0"/>
                </a:lnTo>
                <a:lnTo>
                  <a:pt x="202" y="2"/>
                </a:lnTo>
                <a:lnTo>
                  <a:pt x="208" y="4"/>
                </a:lnTo>
                <a:lnTo>
                  <a:pt x="210" y="10"/>
                </a:lnTo>
                <a:lnTo>
                  <a:pt x="212" y="16"/>
                </a:lnTo>
                <a:lnTo>
                  <a:pt x="212" y="108"/>
                </a:lnTo>
                <a:lnTo>
                  <a:pt x="304" y="108"/>
                </a:lnTo>
                <a:lnTo>
                  <a:pt x="304" y="108"/>
                </a:lnTo>
                <a:lnTo>
                  <a:pt x="310" y="110"/>
                </a:lnTo>
                <a:lnTo>
                  <a:pt x="316" y="112"/>
                </a:lnTo>
                <a:lnTo>
                  <a:pt x="318" y="118"/>
                </a:lnTo>
                <a:lnTo>
                  <a:pt x="320" y="124"/>
                </a:lnTo>
                <a:lnTo>
                  <a:pt x="320" y="124"/>
                </a:lnTo>
                <a:close/>
              </a:path>
            </a:pathLst>
          </a:custGeom>
          <a:solidFill>
            <a:schemeClr val="bg1"/>
          </a:solidFill>
          <a:ln>
            <a:noFill/>
          </a:ln>
          <a:extLst/>
        </p:spPr>
        <p:txBody>
          <a:bodyPr vert="horz" wrap="square" lIns="91440" tIns="45720" rIns="91440" bIns="45720" numCol="1" anchor="t" anchorCtr="0" compatLnSpc="1">
            <a:prstTxWarp prst="textNoShape">
              <a:avLst/>
            </a:prstTxWarp>
          </a:bodyPr>
          <a:lstStyle/>
          <a:p>
            <a:endParaRPr lang="en-GB" dirty="0"/>
          </a:p>
        </p:txBody>
      </p:sp>
      <p:sp>
        <p:nvSpPr>
          <p:cNvPr id="370" name="Freeform 4899"/>
          <p:cNvSpPr>
            <a:spLocks noEditPoints="1"/>
          </p:cNvSpPr>
          <p:nvPr/>
        </p:nvSpPr>
        <p:spPr bwMode="auto">
          <a:xfrm>
            <a:off x="2060861" y="1256891"/>
            <a:ext cx="272332" cy="271550"/>
          </a:xfrm>
          <a:custGeom>
            <a:avLst/>
            <a:gdLst>
              <a:gd name="T0" fmla="*/ 190 w 324"/>
              <a:gd name="T1" fmla="*/ 0 h 324"/>
              <a:gd name="T2" fmla="*/ 134 w 324"/>
              <a:gd name="T3" fmla="*/ 20 h 324"/>
              <a:gd name="T4" fmla="*/ 90 w 324"/>
              <a:gd name="T5" fmla="*/ 74 h 324"/>
              <a:gd name="T6" fmla="*/ 82 w 324"/>
              <a:gd name="T7" fmla="*/ 120 h 324"/>
              <a:gd name="T8" fmla="*/ 84 w 324"/>
              <a:gd name="T9" fmla="*/ 146 h 324"/>
              <a:gd name="T10" fmla="*/ 118 w 324"/>
              <a:gd name="T11" fmla="*/ 206 h 324"/>
              <a:gd name="T12" fmla="*/ 178 w 324"/>
              <a:gd name="T13" fmla="*/ 240 h 324"/>
              <a:gd name="T14" fmla="*/ 202 w 324"/>
              <a:gd name="T15" fmla="*/ 242 h 324"/>
              <a:gd name="T16" fmla="*/ 250 w 324"/>
              <a:gd name="T17" fmla="*/ 232 h 324"/>
              <a:gd name="T18" fmla="*/ 304 w 324"/>
              <a:gd name="T19" fmla="*/ 188 h 324"/>
              <a:gd name="T20" fmla="*/ 324 w 324"/>
              <a:gd name="T21" fmla="*/ 132 h 324"/>
              <a:gd name="T22" fmla="*/ 324 w 324"/>
              <a:gd name="T23" fmla="*/ 108 h 324"/>
              <a:gd name="T24" fmla="*/ 304 w 324"/>
              <a:gd name="T25" fmla="*/ 52 h 324"/>
              <a:gd name="T26" fmla="*/ 250 w 324"/>
              <a:gd name="T27" fmla="*/ 8 h 324"/>
              <a:gd name="T28" fmla="*/ 202 w 324"/>
              <a:gd name="T29" fmla="*/ 0 h 324"/>
              <a:gd name="T30" fmla="*/ 202 w 324"/>
              <a:gd name="T31" fmla="*/ 212 h 324"/>
              <a:gd name="T32" fmla="*/ 152 w 324"/>
              <a:gd name="T33" fmla="*/ 196 h 324"/>
              <a:gd name="T34" fmla="*/ 118 w 324"/>
              <a:gd name="T35" fmla="*/ 156 h 324"/>
              <a:gd name="T36" fmla="*/ 112 w 324"/>
              <a:gd name="T37" fmla="*/ 120 h 324"/>
              <a:gd name="T38" fmla="*/ 128 w 324"/>
              <a:gd name="T39" fmla="*/ 70 h 324"/>
              <a:gd name="T40" fmla="*/ 168 w 324"/>
              <a:gd name="T41" fmla="*/ 36 h 324"/>
              <a:gd name="T42" fmla="*/ 202 w 324"/>
              <a:gd name="T43" fmla="*/ 30 h 324"/>
              <a:gd name="T44" fmla="*/ 254 w 324"/>
              <a:gd name="T45" fmla="*/ 46 h 324"/>
              <a:gd name="T46" fmla="*/ 286 w 324"/>
              <a:gd name="T47" fmla="*/ 86 h 324"/>
              <a:gd name="T48" fmla="*/ 294 w 324"/>
              <a:gd name="T49" fmla="*/ 120 h 324"/>
              <a:gd name="T50" fmla="*/ 278 w 324"/>
              <a:gd name="T51" fmla="*/ 172 h 324"/>
              <a:gd name="T52" fmla="*/ 238 w 324"/>
              <a:gd name="T53" fmla="*/ 204 h 324"/>
              <a:gd name="T54" fmla="*/ 202 w 324"/>
              <a:gd name="T55" fmla="*/ 212 h 324"/>
              <a:gd name="T56" fmla="*/ 138 w 324"/>
              <a:gd name="T57" fmla="*/ 130 h 324"/>
              <a:gd name="T58" fmla="*/ 132 w 324"/>
              <a:gd name="T59" fmla="*/ 120 h 324"/>
              <a:gd name="T60" fmla="*/ 138 w 324"/>
              <a:gd name="T61" fmla="*/ 94 h 324"/>
              <a:gd name="T62" fmla="*/ 164 w 324"/>
              <a:gd name="T63" fmla="*/ 62 h 324"/>
              <a:gd name="T64" fmla="*/ 202 w 324"/>
              <a:gd name="T65" fmla="*/ 50 h 324"/>
              <a:gd name="T66" fmla="*/ 210 w 324"/>
              <a:gd name="T67" fmla="*/ 54 h 324"/>
              <a:gd name="T68" fmla="*/ 212 w 324"/>
              <a:gd name="T69" fmla="*/ 60 h 324"/>
              <a:gd name="T70" fmla="*/ 206 w 324"/>
              <a:gd name="T71" fmla="*/ 70 h 324"/>
              <a:gd name="T72" fmla="*/ 192 w 324"/>
              <a:gd name="T73" fmla="*/ 72 h 324"/>
              <a:gd name="T74" fmla="*/ 168 w 324"/>
              <a:gd name="T75" fmla="*/ 86 h 324"/>
              <a:gd name="T76" fmla="*/ 154 w 324"/>
              <a:gd name="T77" fmla="*/ 110 h 324"/>
              <a:gd name="T78" fmla="*/ 152 w 324"/>
              <a:gd name="T79" fmla="*/ 124 h 324"/>
              <a:gd name="T80" fmla="*/ 142 w 324"/>
              <a:gd name="T81" fmla="*/ 130 h 324"/>
              <a:gd name="T82" fmla="*/ 48 w 324"/>
              <a:gd name="T83" fmla="*/ 316 h 324"/>
              <a:gd name="T84" fmla="*/ 28 w 324"/>
              <a:gd name="T85" fmla="*/ 324 h 324"/>
              <a:gd name="T86" fmla="*/ 8 w 324"/>
              <a:gd name="T87" fmla="*/ 316 h 324"/>
              <a:gd name="T88" fmla="*/ 0 w 324"/>
              <a:gd name="T89" fmla="*/ 296 h 324"/>
              <a:gd name="T90" fmla="*/ 86 w 324"/>
              <a:gd name="T91" fmla="*/ 198 h 324"/>
              <a:gd name="T92" fmla="*/ 102 w 324"/>
              <a:gd name="T93" fmla="*/ 220 h 324"/>
              <a:gd name="T94" fmla="*/ 124 w 324"/>
              <a:gd name="T95" fmla="*/ 238 h 3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24" h="324">
                <a:moveTo>
                  <a:pt x="202" y="0"/>
                </a:moveTo>
                <a:lnTo>
                  <a:pt x="202" y="0"/>
                </a:lnTo>
                <a:lnTo>
                  <a:pt x="190" y="0"/>
                </a:lnTo>
                <a:lnTo>
                  <a:pt x="178" y="2"/>
                </a:lnTo>
                <a:lnTo>
                  <a:pt x="156" y="8"/>
                </a:lnTo>
                <a:lnTo>
                  <a:pt x="134" y="20"/>
                </a:lnTo>
                <a:lnTo>
                  <a:pt x="118" y="34"/>
                </a:lnTo>
                <a:lnTo>
                  <a:pt x="102" y="52"/>
                </a:lnTo>
                <a:lnTo>
                  <a:pt x="90" y="74"/>
                </a:lnTo>
                <a:lnTo>
                  <a:pt x="84" y="96"/>
                </a:lnTo>
                <a:lnTo>
                  <a:pt x="82" y="108"/>
                </a:lnTo>
                <a:lnTo>
                  <a:pt x="82" y="120"/>
                </a:lnTo>
                <a:lnTo>
                  <a:pt x="82" y="120"/>
                </a:lnTo>
                <a:lnTo>
                  <a:pt x="82" y="132"/>
                </a:lnTo>
                <a:lnTo>
                  <a:pt x="84" y="146"/>
                </a:lnTo>
                <a:lnTo>
                  <a:pt x="90" y="168"/>
                </a:lnTo>
                <a:lnTo>
                  <a:pt x="102" y="188"/>
                </a:lnTo>
                <a:lnTo>
                  <a:pt x="118" y="206"/>
                </a:lnTo>
                <a:lnTo>
                  <a:pt x="134" y="222"/>
                </a:lnTo>
                <a:lnTo>
                  <a:pt x="156" y="232"/>
                </a:lnTo>
                <a:lnTo>
                  <a:pt x="178" y="240"/>
                </a:lnTo>
                <a:lnTo>
                  <a:pt x="190" y="242"/>
                </a:lnTo>
                <a:lnTo>
                  <a:pt x="202" y="242"/>
                </a:lnTo>
                <a:lnTo>
                  <a:pt x="202" y="242"/>
                </a:lnTo>
                <a:lnTo>
                  <a:pt x="216" y="242"/>
                </a:lnTo>
                <a:lnTo>
                  <a:pt x="228" y="240"/>
                </a:lnTo>
                <a:lnTo>
                  <a:pt x="250" y="232"/>
                </a:lnTo>
                <a:lnTo>
                  <a:pt x="270" y="222"/>
                </a:lnTo>
                <a:lnTo>
                  <a:pt x="288" y="206"/>
                </a:lnTo>
                <a:lnTo>
                  <a:pt x="304" y="188"/>
                </a:lnTo>
                <a:lnTo>
                  <a:pt x="314" y="168"/>
                </a:lnTo>
                <a:lnTo>
                  <a:pt x="322" y="146"/>
                </a:lnTo>
                <a:lnTo>
                  <a:pt x="324" y="132"/>
                </a:lnTo>
                <a:lnTo>
                  <a:pt x="324" y="120"/>
                </a:lnTo>
                <a:lnTo>
                  <a:pt x="324" y="120"/>
                </a:lnTo>
                <a:lnTo>
                  <a:pt x="324" y="108"/>
                </a:lnTo>
                <a:lnTo>
                  <a:pt x="322" y="96"/>
                </a:lnTo>
                <a:lnTo>
                  <a:pt x="314" y="74"/>
                </a:lnTo>
                <a:lnTo>
                  <a:pt x="304" y="52"/>
                </a:lnTo>
                <a:lnTo>
                  <a:pt x="288" y="34"/>
                </a:lnTo>
                <a:lnTo>
                  <a:pt x="270" y="20"/>
                </a:lnTo>
                <a:lnTo>
                  <a:pt x="250" y="8"/>
                </a:lnTo>
                <a:lnTo>
                  <a:pt x="228" y="2"/>
                </a:lnTo>
                <a:lnTo>
                  <a:pt x="216" y="0"/>
                </a:lnTo>
                <a:lnTo>
                  <a:pt x="202" y="0"/>
                </a:lnTo>
                <a:lnTo>
                  <a:pt x="202" y="0"/>
                </a:lnTo>
                <a:close/>
                <a:moveTo>
                  <a:pt x="202" y="212"/>
                </a:moveTo>
                <a:lnTo>
                  <a:pt x="202" y="212"/>
                </a:lnTo>
                <a:lnTo>
                  <a:pt x="184" y="210"/>
                </a:lnTo>
                <a:lnTo>
                  <a:pt x="168" y="204"/>
                </a:lnTo>
                <a:lnTo>
                  <a:pt x="152" y="196"/>
                </a:lnTo>
                <a:lnTo>
                  <a:pt x="138" y="184"/>
                </a:lnTo>
                <a:lnTo>
                  <a:pt x="128" y="172"/>
                </a:lnTo>
                <a:lnTo>
                  <a:pt x="118" y="156"/>
                </a:lnTo>
                <a:lnTo>
                  <a:pt x="114" y="138"/>
                </a:lnTo>
                <a:lnTo>
                  <a:pt x="112" y="120"/>
                </a:lnTo>
                <a:lnTo>
                  <a:pt x="112" y="120"/>
                </a:lnTo>
                <a:lnTo>
                  <a:pt x="114" y="102"/>
                </a:lnTo>
                <a:lnTo>
                  <a:pt x="118" y="86"/>
                </a:lnTo>
                <a:lnTo>
                  <a:pt x="128" y="70"/>
                </a:lnTo>
                <a:lnTo>
                  <a:pt x="138" y="56"/>
                </a:lnTo>
                <a:lnTo>
                  <a:pt x="152" y="46"/>
                </a:lnTo>
                <a:lnTo>
                  <a:pt x="168" y="36"/>
                </a:lnTo>
                <a:lnTo>
                  <a:pt x="184" y="32"/>
                </a:lnTo>
                <a:lnTo>
                  <a:pt x="202" y="30"/>
                </a:lnTo>
                <a:lnTo>
                  <a:pt x="202" y="30"/>
                </a:lnTo>
                <a:lnTo>
                  <a:pt x="222" y="32"/>
                </a:lnTo>
                <a:lnTo>
                  <a:pt x="238" y="36"/>
                </a:lnTo>
                <a:lnTo>
                  <a:pt x="254" y="46"/>
                </a:lnTo>
                <a:lnTo>
                  <a:pt x="268" y="56"/>
                </a:lnTo>
                <a:lnTo>
                  <a:pt x="278" y="70"/>
                </a:lnTo>
                <a:lnTo>
                  <a:pt x="286" y="86"/>
                </a:lnTo>
                <a:lnTo>
                  <a:pt x="292" y="102"/>
                </a:lnTo>
                <a:lnTo>
                  <a:pt x="294" y="120"/>
                </a:lnTo>
                <a:lnTo>
                  <a:pt x="294" y="120"/>
                </a:lnTo>
                <a:lnTo>
                  <a:pt x="292" y="138"/>
                </a:lnTo>
                <a:lnTo>
                  <a:pt x="286" y="156"/>
                </a:lnTo>
                <a:lnTo>
                  <a:pt x="278" y="172"/>
                </a:lnTo>
                <a:lnTo>
                  <a:pt x="268" y="184"/>
                </a:lnTo>
                <a:lnTo>
                  <a:pt x="254" y="196"/>
                </a:lnTo>
                <a:lnTo>
                  <a:pt x="238" y="204"/>
                </a:lnTo>
                <a:lnTo>
                  <a:pt x="222" y="210"/>
                </a:lnTo>
                <a:lnTo>
                  <a:pt x="202" y="212"/>
                </a:lnTo>
                <a:lnTo>
                  <a:pt x="202" y="212"/>
                </a:lnTo>
                <a:close/>
                <a:moveTo>
                  <a:pt x="142" y="130"/>
                </a:moveTo>
                <a:lnTo>
                  <a:pt x="142" y="130"/>
                </a:lnTo>
                <a:lnTo>
                  <a:pt x="138" y="130"/>
                </a:lnTo>
                <a:lnTo>
                  <a:pt x="136" y="128"/>
                </a:lnTo>
                <a:lnTo>
                  <a:pt x="134" y="124"/>
                </a:lnTo>
                <a:lnTo>
                  <a:pt x="132" y="120"/>
                </a:lnTo>
                <a:lnTo>
                  <a:pt x="132" y="120"/>
                </a:lnTo>
                <a:lnTo>
                  <a:pt x="134" y="106"/>
                </a:lnTo>
                <a:lnTo>
                  <a:pt x="138" y="94"/>
                </a:lnTo>
                <a:lnTo>
                  <a:pt x="144" y="82"/>
                </a:lnTo>
                <a:lnTo>
                  <a:pt x="154" y="72"/>
                </a:lnTo>
                <a:lnTo>
                  <a:pt x="164" y="62"/>
                </a:lnTo>
                <a:lnTo>
                  <a:pt x="176" y="56"/>
                </a:lnTo>
                <a:lnTo>
                  <a:pt x="188" y="52"/>
                </a:lnTo>
                <a:lnTo>
                  <a:pt x="202" y="50"/>
                </a:lnTo>
                <a:lnTo>
                  <a:pt x="202" y="50"/>
                </a:lnTo>
                <a:lnTo>
                  <a:pt x="206" y="52"/>
                </a:lnTo>
                <a:lnTo>
                  <a:pt x="210" y="54"/>
                </a:lnTo>
                <a:lnTo>
                  <a:pt x="212" y="56"/>
                </a:lnTo>
                <a:lnTo>
                  <a:pt x="212" y="60"/>
                </a:lnTo>
                <a:lnTo>
                  <a:pt x="212" y="60"/>
                </a:lnTo>
                <a:lnTo>
                  <a:pt x="212" y="64"/>
                </a:lnTo>
                <a:lnTo>
                  <a:pt x="210" y="68"/>
                </a:lnTo>
                <a:lnTo>
                  <a:pt x="206" y="70"/>
                </a:lnTo>
                <a:lnTo>
                  <a:pt x="202" y="70"/>
                </a:lnTo>
                <a:lnTo>
                  <a:pt x="202" y="70"/>
                </a:lnTo>
                <a:lnTo>
                  <a:pt x="192" y="72"/>
                </a:lnTo>
                <a:lnTo>
                  <a:pt x="184" y="74"/>
                </a:lnTo>
                <a:lnTo>
                  <a:pt x="174" y="80"/>
                </a:lnTo>
                <a:lnTo>
                  <a:pt x="168" y="86"/>
                </a:lnTo>
                <a:lnTo>
                  <a:pt x="162" y="92"/>
                </a:lnTo>
                <a:lnTo>
                  <a:pt x="156" y="102"/>
                </a:lnTo>
                <a:lnTo>
                  <a:pt x="154" y="110"/>
                </a:lnTo>
                <a:lnTo>
                  <a:pt x="152" y="120"/>
                </a:lnTo>
                <a:lnTo>
                  <a:pt x="152" y="120"/>
                </a:lnTo>
                <a:lnTo>
                  <a:pt x="152" y="124"/>
                </a:lnTo>
                <a:lnTo>
                  <a:pt x="150" y="128"/>
                </a:lnTo>
                <a:lnTo>
                  <a:pt x="146" y="130"/>
                </a:lnTo>
                <a:lnTo>
                  <a:pt x="142" y="130"/>
                </a:lnTo>
                <a:lnTo>
                  <a:pt x="142" y="130"/>
                </a:lnTo>
                <a:close/>
                <a:moveTo>
                  <a:pt x="124" y="238"/>
                </a:moveTo>
                <a:lnTo>
                  <a:pt x="48" y="316"/>
                </a:lnTo>
                <a:lnTo>
                  <a:pt x="48" y="316"/>
                </a:lnTo>
                <a:lnTo>
                  <a:pt x="38" y="322"/>
                </a:lnTo>
                <a:lnTo>
                  <a:pt x="28" y="324"/>
                </a:lnTo>
                <a:lnTo>
                  <a:pt x="28" y="324"/>
                </a:lnTo>
                <a:lnTo>
                  <a:pt x="18" y="322"/>
                </a:lnTo>
                <a:lnTo>
                  <a:pt x="8" y="316"/>
                </a:lnTo>
                <a:lnTo>
                  <a:pt x="8" y="316"/>
                </a:lnTo>
                <a:lnTo>
                  <a:pt x="2" y="306"/>
                </a:lnTo>
                <a:lnTo>
                  <a:pt x="0" y="296"/>
                </a:lnTo>
                <a:lnTo>
                  <a:pt x="2" y="286"/>
                </a:lnTo>
                <a:lnTo>
                  <a:pt x="8" y="276"/>
                </a:lnTo>
                <a:lnTo>
                  <a:pt x="86" y="198"/>
                </a:lnTo>
                <a:lnTo>
                  <a:pt x="86" y="198"/>
                </a:lnTo>
                <a:lnTo>
                  <a:pt x="94" y="210"/>
                </a:lnTo>
                <a:lnTo>
                  <a:pt x="102" y="220"/>
                </a:lnTo>
                <a:lnTo>
                  <a:pt x="114" y="230"/>
                </a:lnTo>
                <a:lnTo>
                  <a:pt x="124" y="238"/>
                </a:lnTo>
                <a:lnTo>
                  <a:pt x="124" y="238"/>
                </a:lnTo>
                <a:close/>
              </a:path>
            </a:pathLst>
          </a:custGeom>
          <a:solidFill>
            <a:schemeClr val="bg1"/>
          </a:solidFill>
          <a:ln>
            <a:noFill/>
          </a:ln>
          <a:extLst/>
        </p:spPr>
        <p:txBody>
          <a:bodyPr vert="horz" wrap="square" lIns="91440" tIns="45720" rIns="91440" bIns="45720" numCol="1" anchor="t" anchorCtr="0" compatLnSpc="1">
            <a:prstTxWarp prst="textNoShape">
              <a:avLst/>
            </a:prstTxWarp>
          </a:bodyPr>
          <a:lstStyle/>
          <a:p>
            <a:endParaRPr lang="en-GB" dirty="0"/>
          </a:p>
        </p:txBody>
      </p:sp>
      <p:sp>
        <p:nvSpPr>
          <p:cNvPr id="371" name="Freeform 4985"/>
          <p:cNvSpPr>
            <a:spLocks noEditPoints="1"/>
          </p:cNvSpPr>
          <p:nvPr/>
        </p:nvSpPr>
        <p:spPr bwMode="auto">
          <a:xfrm>
            <a:off x="10356663" y="1284260"/>
            <a:ext cx="308427" cy="265459"/>
          </a:xfrm>
          <a:custGeom>
            <a:avLst/>
            <a:gdLst>
              <a:gd name="T0" fmla="*/ 282 w 320"/>
              <a:gd name="T1" fmla="*/ 112 h 292"/>
              <a:gd name="T2" fmla="*/ 294 w 320"/>
              <a:gd name="T3" fmla="*/ 114 h 292"/>
              <a:gd name="T4" fmla="*/ 308 w 320"/>
              <a:gd name="T5" fmla="*/ 120 h 292"/>
              <a:gd name="T6" fmla="*/ 320 w 320"/>
              <a:gd name="T7" fmla="*/ 138 h 292"/>
              <a:gd name="T8" fmla="*/ 320 w 320"/>
              <a:gd name="T9" fmla="*/ 196 h 292"/>
              <a:gd name="T10" fmla="*/ 320 w 320"/>
              <a:gd name="T11" fmla="*/ 202 h 292"/>
              <a:gd name="T12" fmla="*/ 316 w 320"/>
              <a:gd name="T13" fmla="*/ 214 h 292"/>
              <a:gd name="T14" fmla="*/ 304 w 320"/>
              <a:gd name="T15" fmla="*/ 228 h 292"/>
              <a:gd name="T16" fmla="*/ 282 w 320"/>
              <a:gd name="T17" fmla="*/ 234 h 292"/>
              <a:gd name="T18" fmla="*/ 252 w 320"/>
              <a:gd name="T19" fmla="*/ 234 h 292"/>
              <a:gd name="T20" fmla="*/ 260 w 320"/>
              <a:gd name="T21" fmla="*/ 264 h 292"/>
              <a:gd name="T22" fmla="*/ 272 w 320"/>
              <a:gd name="T23" fmla="*/ 286 h 292"/>
              <a:gd name="T24" fmla="*/ 278 w 320"/>
              <a:gd name="T25" fmla="*/ 292 h 292"/>
              <a:gd name="T26" fmla="*/ 254 w 320"/>
              <a:gd name="T27" fmla="*/ 278 h 292"/>
              <a:gd name="T28" fmla="*/ 234 w 320"/>
              <a:gd name="T29" fmla="*/ 260 h 292"/>
              <a:gd name="T30" fmla="*/ 218 w 320"/>
              <a:gd name="T31" fmla="*/ 234 h 292"/>
              <a:gd name="T32" fmla="*/ 198 w 320"/>
              <a:gd name="T33" fmla="*/ 234 h 292"/>
              <a:gd name="T34" fmla="*/ 186 w 320"/>
              <a:gd name="T35" fmla="*/ 232 h 292"/>
              <a:gd name="T36" fmla="*/ 172 w 320"/>
              <a:gd name="T37" fmla="*/ 224 h 292"/>
              <a:gd name="T38" fmla="*/ 162 w 320"/>
              <a:gd name="T39" fmla="*/ 208 h 292"/>
              <a:gd name="T40" fmla="*/ 160 w 320"/>
              <a:gd name="T41" fmla="*/ 150 h 292"/>
              <a:gd name="T42" fmla="*/ 160 w 320"/>
              <a:gd name="T43" fmla="*/ 144 h 292"/>
              <a:gd name="T44" fmla="*/ 164 w 320"/>
              <a:gd name="T45" fmla="*/ 130 h 292"/>
              <a:gd name="T46" fmla="*/ 176 w 320"/>
              <a:gd name="T47" fmla="*/ 118 h 292"/>
              <a:gd name="T48" fmla="*/ 198 w 320"/>
              <a:gd name="T49" fmla="*/ 112 h 292"/>
              <a:gd name="T50" fmla="*/ 140 w 320"/>
              <a:gd name="T51" fmla="*/ 150 h 292"/>
              <a:gd name="T52" fmla="*/ 142 w 320"/>
              <a:gd name="T53" fmla="*/ 142 h 292"/>
              <a:gd name="T54" fmla="*/ 148 w 320"/>
              <a:gd name="T55" fmla="*/ 122 h 292"/>
              <a:gd name="T56" fmla="*/ 162 w 320"/>
              <a:gd name="T57" fmla="*/ 104 h 292"/>
              <a:gd name="T58" fmla="*/ 184 w 320"/>
              <a:gd name="T59" fmla="*/ 94 h 292"/>
              <a:gd name="T60" fmla="*/ 282 w 320"/>
              <a:gd name="T61" fmla="*/ 92 h 292"/>
              <a:gd name="T62" fmla="*/ 288 w 320"/>
              <a:gd name="T63" fmla="*/ 94 h 292"/>
              <a:gd name="T64" fmla="*/ 288 w 320"/>
              <a:gd name="T65" fmla="*/ 52 h 292"/>
              <a:gd name="T66" fmla="*/ 286 w 320"/>
              <a:gd name="T67" fmla="*/ 36 h 292"/>
              <a:gd name="T68" fmla="*/ 276 w 320"/>
              <a:gd name="T69" fmla="*/ 16 h 292"/>
              <a:gd name="T70" fmla="*/ 254 w 320"/>
              <a:gd name="T71" fmla="*/ 2 h 292"/>
              <a:gd name="T72" fmla="*/ 236 w 320"/>
              <a:gd name="T73" fmla="*/ 0 h 292"/>
              <a:gd name="T74" fmla="*/ 52 w 320"/>
              <a:gd name="T75" fmla="*/ 0 h 292"/>
              <a:gd name="T76" fmla="*/ 34 w 320"/>
              <a:gd name="T77" fmla="*/ 2 h 292"/>
              <a:gd name="T78" fmla="*/ 16 w 320"/>
              <a:gd name="T79" fmla="*/ 12 h 292"/>
              <a:gd name="T80" fmla="*/ 2 w 320"/>
              <a:gd name="T81" fmla="*/ 34 h 292"/>
              <a:gd name="T82" fmla="*/ 0 w 320"/>
              <a:gd name="T83" fmla="*/ 52 h 292"/>
              <a:gd name="T84" fmla="*/ 0 w 320"/>
              <a:gd name="T85" fmla="*/ 112 h 292"/>
              <a:gd name="T86" fmla="*/ 2 w 320"/>
              <a:gd name="T87" fmla="*/ 130 h 292"/>
              <a:gd name="T88" fmla="*/ 12 w 320"/>
              <a:gd name="T89" fmla="*/ 148 h 292"/>
              <a:gd name="T90" fmla="*/ 34 w 320"/>
              <a:gd name="T91" fmla="*/ 162 h 292"/>
              <a:gd name="T92" fmla="*/ 52 w 320"/>
              <a:gd name="T93" fmla="*/ 164 h 292"/>
              <a:gd name="T94" fmla="*/ 64 w 320"/>
              <a:gd name="T95" fmla="*/ 164 h 292"/>
              <a:gd name="T96" fmla="*/ 54 w 320"/>
              <a:gd name="T97" fmla="*/ 206 h 292"/>
              <a:gd name="T98" fmla="*/ 44 w 320"/>
              <a:gd name="T99" fmla="*/ 226 h 292"/>
              <a:gd name="T100" fmla="*/ 30 w 320"/>
              <a:gd name="T101" fmla="*/ 244 h 292"/>
              <a:gd name="T102" fmla="*/ 40 w 320"/>
              <a:gd name="T103" fmla="*/ 240 h 292"/>
              <a:gd name="T104" fmla="*/ 62 w 320"/>
              <a:gd name="T105" fmla="*/ 226 h 292"/>
              <a:gd name="T106" fmla="*/ 90 w 320"/>
              <a:gd name="T107" fmla="*/ 200 h 292"/>
              <a:gd name="T108" fmla="*/ 110 w 320"/>
              <a:gd name="T109" fmla="*/ 164 h 292"/>
              <a:gd name="T110" fmla="*/ 140 w 320"/>
              <a:gd name="T111" fmla="*/ 150 h 2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20" h="292">
                <a:moveTo>
                  <a:pt x="282" y="112"/>
                </a:moveTo>
                <a:lnTo>
                  <a:pt x="282" y="112"/>
                </a:lnTo>
                <a:lnTo>
                  <a:pt x="288" y="112"/>
                </a:lnTo>
                <a:lnTo>
                  <a:pt x="294" y="114"/>
                </a:lnTo>
                <a:lnTo>
                  <a:pt x="302" y="116"/>
                </a:lnTo>
                <a:lnTo>
                  <a:pt x="308" y="120"/>
                </a:lnTo>
                <a:lnTo>
                  <a:pt x="314" y="128"/>
                </a:lnTo>
                <a:lnTo>
                  <a:pt x="320" y="138"/>
                </a:lnTo>
                <a:lnTo>
                  <a:pt x="320" y="150"/>
                </a:lnTo>
                <a:lnTo>
                  <a:pt x="320" y="196"/>
                </a:lnTo>
                <a:lnTo>
                  <a:pt x="320" y="196"/>
                </a:lnTo>
                <a:lnTo>
                  <a:pt x="320" y="202"/>
                </a:lnTo>
                <a:lnTo>
                  <a:pt x="318" y="208"/>
                </a:lnTo>
                <a:lnTo>
                  <a:pt x="316" y="214"/>
                </a:lnTo>
                <a:lnTo>
                  <a:pt x="312" y="222"/>
                </a:lnTo>
                <a:lnTo>
                  <a:pt x="304" y="228"/>
                </a:lnTo>
                <a:lnTo>
                  <a:pt x="294" y="232"/>
                </a:lnTo>
                <a:lnTo>
                  <a:pt x="282" y="234"/>
                </a:lnTo>
                <a:lnTo>
                  <a:pt x="252" y="234"/>
                </a:lnTo>
                <a:lnTo>
                  <a:pt x="252" y="234"/>
                </a:lnTo>
                <a:lnTo>
                  <a:pt x="256" y="248"/>
                </a:lnTo>
                <a:lnTo>
                  <a:pt x="260" y="264"/>
                </a:lnTo>
                <a:lnTo>
                  <a:pt x="268" y="280"/>
                </a:lnTo>
                <a:lnTo>
                  <a:pt x="272" y="286"/>
                </a:lnTo>
                <a:lnTo>
                  <a:pt x="278" y="292"/>
                </a:lnTo>
                <a:lnTo>
                  <a:pt x="278" y="292"/>
                </a:lnTo>
                <a:lnTo>
                  <a:pt x="272" y="290"/>
                </a:lnTo>
                <a:lnTo>
                  <a:pt x="254" y="278"/>
                </a:lnTo>
                <a:lnTo>
                  <a:pt x="244" y="270"/>
                </a:lnTo>
                <a:lnTo>
                  <a:pt x="234" y="260"/>
                </a:lnTo>
                <a:lnTo>
                  <a:pt x="226" y="248"/>
                </a:lnTo>
                <a:lnTo>
                  <a:pt x="218" y="234"/>
                </a:lnTo>
                <a:lnTo>
                  <a:pt x="198" y="234"/>
                </a:lnTo>
                <a:lnTo>
                  <a:pt x="198" y="234"/>
                </a:lnTo>
                <a:lnTo>
                  <a:pt x="192" y="234"/>
                </a:lnTo>
                <a:lnTo>
                  <a:pt x="186" y="232"/>
                </a:lnTo>
                <a:lnTo>
                  <a:pt x="180" y="230"/>
                </a:lnTo>
                <a:lnTo>
                  <a:pt x="172" y="224"/>
                </a:lnTo>
                <a:lnTo>
                  <a:pt x="166" y="218"/>
                </a:lnTo>
                <a:lnTo>
                  <a:pt x="162" y="208"/>
                </a:lnTo>
                <a:lnTo>
                  <a:pt x="160" y="196"/>
                </a:lnTo>
                <a:lnTo>
                  <a:pt x="160" y="150"/>
                </a:lnTo>
                <a:lnTo>
                  <a:pt x="160" y="150"/>
                </a:lnTo>
                <a:lnTo>
                  <a:pt x="160" y="144"/>
                </a:lnTo>
                <a:lnTo>
                  <a:pt x="162" y="138"/>
                </a:lnTo>
                <a:lnTo>
                  <a:pt x="164" y="130"/>
                </a:lnTo>
                <a:lnTo>
                  <a:pt x="170" y="124"/>
                </a:lnTo>
                <a:lnTo>
                  <a:pt x="176" y="118"/>
                </a:lnTo>
                <a:lnTo>
                  <a:pt x="186" y="114"/>
                </a:lnTo>
                <a:lnTo>
                  <a:pt x="198" y="112"/>
                </a:lnTo>
                <a:lnTo>
                  <a:pt x="282" y="112"/>
                </a:lnTo>
                <a:close/>
                <a:moveTo>
                  <a:pt x="140" y="150"/>
                </a:moveTo>
                <a:lnTo>
                  <a:pt x="140" y="150"/>
                </a:lnTo>
                <a:lnTo>
                  <a:pt x="142" y="142"/>
                </a:lnTo>
                <a:lnTo>
                  <a:pt x="144" y="132"/>
                </a:lnTo>
                <a:lnTo>
                  <a:pt x="148" y="122"/>
                </a:lnTo>
                <a:lnTo>
                  <a:pt x="154" y="112"/>
                </a:lnTo>
                <a:lnTo>
                  <a:pt x="162" y="104"/>
                </a:lnTo>
                <a:lnTo>
                  <a:pt x="172" y="98"/>
                </a:lnTo>
                <a:lnTo>
                  <a:pt x="184" y="94"/>
                </a:lnTo>
                <a:lnTo>
                  <a:pt x="198" y="92"/>
                </a:lnTo>
                <a:lnTo>
                  <a:pt x="282" y="92"/>
                </a:lnTo>
                <a:lnTo>
                  <a:pt x="282" y="92"/>
                </a:lnTo>
                <a:lnTo>
                  <a:pt x="288" y="94"/>
                </a:lnTo>
                <a:lnTo>
                  <a:pt x="288" y="52"/>
                </a:lnTo>
                <a:lnTo>
                  <a:pt x="288" y="52"/>
                </a:lnTo>
                <a:lnTo>
                  <a:pt x="288" y="44"/>
                </a:lnTo>
                <a:lnTo>
                  <a:pt x="286" y="36"/>
                </a:lnTo>
                <a:lnTo>
                  <a:pt x="282" y="26"/>
                </a:lnTo>
                <a:lnTo>
                  <a:pt x="276" y="16"/>
                </a:lnTo>
                <a:lnTo>
                  <a:pt x="266" y="8"/>
                </a:lnTo>
                <a:lnTo>
                  <a:pt x="254" y="2"/>
                </a:lnTo>
                <a:lnTo>
                  <a:pt x="246" y="0"/>
                </a:lnTo>
                <a:lnTo>
                  <a:pt x="236" y="0"/>
                </a:lnTo>
                <a:lnTo>
                  <a:pt x="52" y="0"/>
                </a:lnTo>
                <a:lnTo>
                  <a:pt x="52" y="0"/>
                </a:lnTo>
                <a:lnTo>
                  <a:pt x="44" y="0"/>
                </a:lnTo>
                <a:lnTo>
                  <a:pt x="34" y="2"/>
                </a:lnTo>
                <a:lnTo>
                  <a:pt x="26" y="6"/>
                </a:lnTo>
                <a:lnTo>
                  <a:pt x="16" y="12"/>
                </a:lnTo>
                <a:lnTo>
                  <a:pt x="8" y="22"/>
                </a:lnTo>
                <a:lnTo>
                  <a:pt x="2" y="34"/>
                </a:lnTo>
                <a:lnTo>
                  <a:pt x="0" y="42"/>
                </a:lnTo>
                <a:lnTo>
                  <a:pt x="0" y="52"/>
                </a:lnTo>
                <a:lnTo>
                  <a:pt x="0" y="112"/>
                </a:lnTo>
                <a:lnTo>
                  <a:pt x="0" y="112"/>
                </a:lnTo>
                <a:lnTo>
                  <a:pt x="0" y="120"/>
                </a:lnTo>
                <a:lnTo>
                  <a:pt x="2" y="130"/>
                </a:lnTo>
                <a:lnTo>
                  <a:pt x="6" y="138"/>
                </a:lnTo>
                <a:lnTo>
                  <a:pt x="12" y="148"/>
                </a:lnTo>
                <a:lnTo>
                  <a:pt x="22" y="156"/>
                </a:lnTo>
                <a:lnTo>
                  <a:pt x="34" y="162"/>
                </a:lnTo>
                <a:lnTo>
                  <a:pt x="42" y="164"/>
                </a:lnTo>
                <a:lnTo>
                  <a:pt x="52" y="164"/>
                </a:lnTo>
                <a:lnTo>
                  <a:pt x="64" y="164"/>
                </a:lnTo>
                <a:lnTo>
                  <a:pt x="64" y="164"/>
                </a:lnTo>
                <a:lnTo>
                  <a:pt x="60" y="186"/>
                </a:lnTo>
                <a:lnTo>
                  <a:pt x="54" y="206"/>
                </a:lnTo>
                <a:lnTo>
                  <a:pt x="50" y="218"/>
                </a:lnTo>
                <a:lnTo>
                  <a:pt x="44" y="226"/>
                </a:lnTo>
                <a:lnTo>
                  <a:pt x="38" y="236"/>
                </a:lnTo>
                <a:lnTo>
                  <a:pt x="30" y="244"/>
                </a:lnTo>
                <a:lnTo>
                  <a:pt x="30" y="244"/>
                </a:lnTo>
                <a:lnTo>
                  <a:pt x="40" y="240"/>
                </a:lnTo>
                <a:lnTo>
                  <a:pt x="50" y="234"/>
                </a:lnTo>
                <a:lnTo>
                  <a:pt x="62" y="226"/>
                </a:lnTo>
                <a:lnTo>
                  <a:pt x="76" y="214"/>
                </a:lnTo>
                <a:lnTo>
                  <a:pt x="90" y="200"/>
                </a:lnTo>
                <a:lnTo>
                  <a:pt x="102" y="184"/>
                </a:lnTo>
                <a:lnTo>
                  <a:pt x="110" y="164"/>
                </a:lnTo>
                <a:lnTo>
                  <a:pt x="140" y="164"/>
                </a:lnTo>
                <a:lnTo>
                  <a:pt x="140" y="150"/>
                </a:lnTo>
                <a:close/>
              </a:path>
            </a:pathLst>
          </a:custGeom>
          <a:solidFill>
            <a:schemeClr val="bg1"/>
          </a:solidFill>
          <a:ln>
            <a:noFill/>
          </a:ln>
          <a:extLst/>
        </p:spPr>
        <p:txBody>
          <a:bodyPr vert="horz" wrap="square" lIns="91440" tIns="45720" rIns="91440" bIns="45720" numCol="1" anchor="t" anchorCtr="0" compatLnSpc="1">
            <a:prstTxWarp prst="textNoShape">
              <a:avLst/>
            </a:prstTxWarp>
          </a:bodyPr>
          <a:lstStyle/>
          <a:p>
            <a:endParaRPr lang="en-GB" dirty="0"/>
          </a:p>
        </p:txBody>
      </p:sp>
      <p:grpSp>
        <p:nvGrpSpPr>
          <p:cNvPr id="372" name="Group 371"/>
          <p:cNvGrpSpPr/>
          <p:nvPr/>
        </p:nvGrpSpPr>
        <p:grpSpPr>
          <a:xfrm>
            <a:off x="9360762" y="1247196"/>
            <a:ext cx="300404" cy="304528"/>
            <a:chOff x="481013" y="341313"/>
            <a:chExt cx="1146175" cy="1419225"/>
          </a:xfrm>
        </p:grpSpPr>
        <p:sp>
          <p:nvSpPr>
            <p:cNvPr id="373" name="Freeform 24"/>
            <p:cNvSpPr>
              <a:spLocks/>
            </p:cNvSpPr>
            <p:nvPr/>
          </p:nvSpPr>
          <p:spPr bwMode="auto">
            <a:xfrm>
              <a:off x="561976" y="1081088"/>
              <a:ext cx="58738" cy="171450"/>
            </a:xfrm>
            <a:custGeom>
              <a:avLst/>
              <a:gdLst>
                <a:gd name="T0" fmla="*/ 42 w 75"/>
                <a:gd name="T1" fmla="*/ 216 h 216"/>
                <a:gd name="T2" fmla="*/ 54 w 75"/>
                <a:gd name="T3" fmla="*/ 213 h 216"/>
                <a:gd name="T4" fmla="*/ 66 w 75"/>
                <a:gd name="T5" fmla="*/ 206 h 216"/>
                <a:gd name="T6" fmla="*/ 73 w 75"/>
                <a:gd name="T7" fmla="*/ 196 h 216"/>
                <a:gd name="T8" fmla="*/ 75 w 75"/>
                <a:gd name="T9" fmla="*/ 183 h 216"/>
                <a:gd name="T10" fmla="*/ 75 w 75"/>
                <a:gd name="T11" fmla="*/ 33 h 216"/>
                <a:gd name="T12" fmla="*/ 73 w 75"/>
                <a:gd name="T13" fmla="*/ 21 h 216"/>
                <a:gd name="T14" fmla="*/ 66 w 75"/>
                <a:gd name="T15" fmla="*/ 9 h 216"/>
                <a:gd name="T16" fmla="*/ 54 w 75"/>
                <a:gd name="T17" fmla="*/ 2 h 216"/>
                <a:gd name="T18" fmla="*/ 42 w 75"/>
                <a:gd name="T19" fmla="*/ 0 h 216"/>
                <a:gd name="T20" fmla="*/ 34 w 75"/>
                <a:gd name="T21" fmla="*/ 0 h 216"/>
                <a:gd name="T22" fmla="*/ 21 w 75"/>
                <a:gd name="T23" fmla="*/ 2 h 216"/>
                <a:gd name="T24" fmla="*/ 11 w 75"/>
                <a:gd name="T25" fmla="*/ 9 h 216"/>
                <a:gd name="T26" fmla="*/ 3 w 75"/>
                <a:gd name="T27" fmla="*/ 21 h 216"/>
                <a:gd name="T28" fmla="*/ 0 w 75"/>
                <a:gd name="T29" fmla="*/ 33 h 216"/>
                <a:gd name="T30" fmla="*/ 0 w 75"/>
                <a:gd name="T31" fmla="*/ 183 h 216"/>
                <a:gd name="T32" fmla="*/ 3 w 75"/>
                <a:gd name="T33" fmla="*/ 196 h 216"/>
                <a:gd name="T34" fmla="*/ 11 w 75"/>
                <a:gd name="T35" fmla="*/ 206 h 216"/>
                <a:gd name="T36" fmla="*/ 21 w 75"/>
                <a:gd name="T37" fmla="*/ 213 h 216"/>
                <a:gd name="T38" fmla="*/ 34 w 75"/>
                <a:gd name="T39" fmla="*/ 216 h 216"/>
                <a:gd name="T40" fmla="*/ 42 w 75"/>
                <a:gd name="T41" fmla="*/ 216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5" h="216">
                  <a:moveTo>
                    <a:pt x="42" y="216"/>
                  </a:moveTo>
                  <a:lnTo>
                    <a:pt x="54" y="213"/>
                  </a:lnTo>
                  <a:lnTo>
                    <a:pt x="66" y="206"/>
                  </a:lnTo>
                  <a:lnTo>
                    <a:pt x="73" y="196"/>
                  </a:lnTo>
                  <a:lnTo>
                    <a:pt x="75" y="183"/>
                  </a:lnTo>
                  <a:lnTo>
                    <a:pt x="75" y="33"/>
                  </a:lnTo>
                  <a:lnTo>
                    <a:pt x="73" y="21"/>
                  </a:lnTo>
                  <a:lnTo>
                    <a:pt x="66" y="9"/>
                  </a:lnTo>
                  <a:lnTo>
                    <a:pt x="54" y="2"/>
                  </a:lnTo>
                  <a:lnTo>
                    <a:pt x="42" y="0"/>
                  </a:lnTo>
                  <a:lnTo>
                    <a:pt x="34" y="0"/>
                  </a:lnTo>
                  <a:lnTo>
                    <a:pt x="21" y="2"/>
                  </a:lnTo>
                  <a:lnTo>
                    <a:pt x="11" y="9"/>
                  </a:lnTo>
                  <a:lnTo>
                    <a:pt x="3" y="21"/>
                  </a:lnTo>
                  <a:lnTo>
                    <a:pt x="0" y="33"/>
                  </a:lnTo>
                  <a:lnTo>
                    <a:pt x="0" y="183"/>
                  </a:lnTo>
                  <a:lnTo>
                    <a:pt x="3" y="196"/>
                  </a:lnTo>
                  <a:lnTo>
                    <a:pt x="11" y="206"/>
                  </a:lnTo>
                  <a:lnTo>
                    <a:pt x="21" y="213"/>
                  </a:lnTo>
                  <a:lnTo>
                    <a:pt x="34" y="216"/>
                  </a:lnTo>
                  <a:lnTo>
                    <a:pt x="42" y="21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374" name="Freeform 25"/>
            <p:cNvSpPr>
              <a:spLocks/>
            </p:cNvSpPr>
            <p:nvPr/>
          </p:nvSpPr>
          <p:spPr bwMode="auto">
            <a:xfrm>
              <a:off x="520701" y="1141413"/>
              <a:ext cx="69850" cy="52388"/>
            </a:xfrm>
            <a:custGeom>
              <a:avLst/>
              <a:gdLst>
                <a:gd name="T0" fmla="*/ 54 w 87"/>
                <a:gd name="T1" fmla="*/ 67 h 67"/>
                <a:gd name="T2" fmla="*/ 66 w 87"/>
                <a:gd name="T3" fmla="*/ 65 h 67"/>
                <a:gd name="T4" fmla="*/ 78 w 87"/>
                <a:gd name="T5" fmla="*/ 57 h 67"/>
                <a:gd name="T6" fmla="*/ 85 w 87"/>
                <a:gd name="T7" fmla="*/ 46 h 67"/>
                <a:gd name="T8" fmla="*/ 87 w 87"/>
                <a:gd name="T9" fmla="*/ 34 h 67"/>
                <a:gd name="T10" fmla="*/ 87 w 87"/>
                <a:gd name="T11" fmla="*/ 34 h 67"/>
                <a:gd name="T12" fmla="*/ 85 w 87"/>
                <a:gd name="T13" fmla="*/ 21 h 67"/>
                <a:gd name="T14" fmla="*/ 78 w 87"/>
                <a:gd name="T15" fmla="*/ 9 h 67"/>
                <a:gd name="T16" fmla="*/ 66 w 87"/>
                <a:gd name="T17" fmla="*/ 2 h 67"/>
                <a:gd name="T18" fmla="*/ 54 w 87"/>
                <a:gd name="T19" fmla="*/ 0 h 67"/>
                <a:gd name="T20" fmla="*/ 33 w 87"/>
                <a:gd name="T21" fmla="*/ 0 h 67"/>
                <a:gd name="T22" fmla="*/ 20 w 87"/>
                <a:gd name="T23" fmla="*/ 2 h 67"/>
                <a:gd name="T24" fmla="*/ 10 w 87"/>
                <a:gd name="T25" fmla="*/ 9 h 67"/>
                <a:gd name="T26" fmla="*/ 2 w 87"/>
                <a:gd name="T27" fmla="*/ 21 h 67"/>
                <a:gd name="T28" fmla="*/ 0 w 87"/>
                <a:gd name="T29" fmla="*/ 34 h 67"/>
                <a:gd name="T30" fmla="*/ 0 w 87"/>
                <a:gd name="T31" fmla="*/ 34 h 67"/>
                <a:gd name="T32" fmla="*/ 2 w 87"/>
                <a:gd name="T33" fmla="*/ 46 h 67"/>
                <a:gd name="T34" fmla="*/ 10 w 87"/>
                <a:gd name="T35" fmla="*/ 57 h 67"/>
                <a:gd name="T36" fmla="*/ 20 w 87"/>
                <a:gd name="T37" fmla="*/ 65 h 67"/>
                <a:gd name="T38" fmla="*/ 33 w 87"/>
                <a:gd name="T39" fmla="*/ 67 h 67"/>
                <a:gd name="T40" fmla="*/ 54 w 87"/>
                <a:gd name="T41" fmla="*/ 67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87" h="67">
                  <a:moveTo>
                    <a:pt x="54" y="67"/>
                  </a:moveTo>
                  <a:lnTo>
                    <a:pt x="66" y="65"/>
                  </a:lnTo>
                  <a:lnTo>
                    <a:pt x="78" y="57"/>
                  </a:lnTo>
                  <a:lnTo>
                    <a:pt x="85" y="46"/>
                  </a:lnTo>
                  <a:lnTo>
                    <a:pt x="87" y="34"/>
                  </a:lnTo>
                  <a:lnTo>
                    <a:pt x="87" y="34"/>
                  </a:lnTo>
                  <a:lnTo>
                    <a:pt x="85" y="21"/>
                  </a:lnTo>
                  <a:lnTo>
                    <a:pt x="78" y="9"/>
                  </a:lnTo>
                  <a:lnTo>
                    <a:pt x="66" y="2"/>
                  </a:lnTo>
                  <a:lnTo>
                    <a:pt x="54" y="0"/>
                  </a:lnTo>
                  <a:lnTo>
                    <a:pt x="33" y="0"/>
                  </a:lnTo>
                  <a:lnTo>
                    <a:pt x="20" y="2"/>
                  </a:lnTo>
                  <a:lnTo>
                    <a:pt x="10" y="9"/>
                  </a:lnTo>
                  <a:lnTo>
                    <a:pt x="2" y="21"/>
                  </a:lnTo>
                  <a:lnTo>
                    <a:pt x="0" y="34"/>
                  </a:lnTo>
                  <a:lnTo>
                    <a:pt x="0" y="34"/>
                  </a:lnTo>
                  <a:lnTo>
                    <a:pt x="2" y="46"/>
                  </a:lnTo>
                  <a:lnTo>
                    <a:pt x="10" y="57"/>
                  </a:lnTo>
                  <a:lnTo>
                    <a:pt x="20" y="65"/>
                  </a:lnTo>
                  <a:lnTo>
                    <a:pt x="33" y="67"/>
                  </a:lnTo>
                  <a:lnTo>
                    <a:pt x="54" y="6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375" name="Freeform 26"/>
            <p:cNvSpPr>
              <a:spLocks/>
            </p:cNvSpPr>
            <p:nvPr/>
          </p:nvSpPr>
          <p:spPr bwMode="auto">
            <a:xfrm>
              <a:off x="614363" y="923926"/>
              <a:ext cx="168275" cy="465138"/>
            </a:xfrm>
            <a:custGeom>
              <a:avLst/>
              <a:gdLst>
                <a:gd name="T0" fmla="*/ 106 w 213"/>
                <a:gd name="T1" fmla="*/ 585 h 585"/>
                <a:gd name="T2" fmla="*/ 131 w 213"/>
                <a:gd name="T3" fmla="*/ 580 h 585"/>
                <a:gd name="T4" fmla="*/ 152 w 213"/>
                <a:gd name="T5" fmla="*/ 562 h 585"/>
                <a:gd name="T6" fmla="*/ 171 w 213"/>
                <a:gd name="T7" fmla="*/ 536 h 585"/>
                <a:gd name="T8" fmla="*/ 185 w 213"/>
                <a:gd name="T9" fmla="*/ 499 h 585"/>
                <a:gd name="T10" fmla="*/ 198 w 213"/>
                <a:gd name="T11" fmla="*/ 456 h 585"/>
                <a:gd name="T12" fmla="*/ 206 w 213"/>
                <a:gd name="T13" fmla="*/ 407 h 585"/>
                <a:gd name="T14" fmla="*/ 212 w 213"/>
                <a:gd name="T15" fmla="*/ 351 h 585"/>
                <a:gd name="T16" fmla="*/ 213 w 213"/>
                <a:gd name="T17" fmla="*/ 293 h 585"/>
                <a:gd name="T18" fmla="*/ 212 w 213"/>
                <a:gd name="T19" fmla="*/ 234 h 585"/>
                <a:gd name="T20" fmla="*/ 206 w 213"/>
                <a:gd name="T21" fmla="*/ 179 h 585"/>
                <a:gd name="T22" fmla="*/ 198 w 213"/>
                <a:gd name="T23" fmla="*/ 129 h 585"/>
                <a:gd name="T24" fmla="*/ 185 w 213"/>
                <a:gd name="T25" fmla="*/ 85 h 585"/>
                <a:gd name="T26" fmla="*/ 171 w 213"/>
                <a:gd name="T27" fmla="*/ 50 h 585"/>
                <a:gd name="T28" fmla="*/ 152 w 213"/>
                <a:gd name="T29" fmla="*/ 23 h 585"/>
                <a:gd name="T30" fmla="*/ 131 w 213"/>
                <a:gd name="T31" fmla="*/ 6 h 585"/>
                <a:gd name="T32" fmla="*/ 106 w 213"/>
                <a:gd name="T33" fmla="*/ 0 h 585"/>
                <a:gd name="T34" fmla="*/ 82 w 213"/>
                <a:gd name="T35" fmla="*/ 6 h 585"/>
                <a:gd name="T36" fmla="*/ 60 w 213"/>
                <a:gd name="T37" fmla="*/ 23 h 585"/>
                <a:gd name="T38" fmla="*/ 43 w 213"/>
                <a:gd name="T39" fmla="*/ 50 h 585"/>
                <a:gd name="T40" fmla="*/ 28 w 213"/>
                <a:gd name="T41" fmla="*/ 85 h 585"/>
                <a:gd name="T42" fmla="*/ 15 w 213"/>
                <a:gd name="T43" fmla="*/ 129 h 585"/>
                <a:gd name="T44" fmla="*/ 7 w 213"/>
                <a:gd name="T45" fmla="*/ 179 h 585"/>
                <a:gd name="T46" fmla="*/ 1 w 213"/>
                <a:gd name="T47" fmla="*/ 234 h 585"/>
                <a:gd name="T48" fmla="*/ 0 w 213"/>
                <a:gd name="T49" fmla="*/ 293 h 585"/>
                <a:gd name="T50" fmla="*/ 1 w 213"/>
                <a:gd name="T51" fmla="*/ 351 h 585"/>
                <a:gd name="T52" fmla="*/ 7 w 213"/>
                <a:gd name="T53" fmla="*/ 407 h 585"/>
                <a:gd name="T54" fmla="*/ 15 w 213"/>
                <a:gd name="T55" fmla="*/ 456 h 585"/>
                <a:gd name="T56" fmla="*/ 28 w 213"/>
                <a:gd name="T57" fmla="*/ 499 h 585"/>
                <a:gd name="T58" fmla="*/ 43 w 213"/>
                <a:gd name="T59" fmla="*/ 536 h 585"/>
                <a:gd name="T60" fmla="*/ 60 w 213"/>
                <a:gd name="T61" fmla="*/ 562 h 585"/>
                <a:gd name="T62" fmla="*/ 82 w 213"/>
                <a:gd name="T63" fmla="*/ 580 h 585"/>
                <a:gd name="T64" fmla="*/ 106 w 213"/>
                <a:gd name="T65" fmla="*/ 585 h 5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13" h="585">
                  <a:moveTo>
                    <a:pt x="106" y="585"/>
                  </a:moveTo>
                  <a:lnTo>
                    <a:pt x="131" y="580"/>
                  </a:lnTo>
                  <a:lnTo>
                    <a:pt x="152" y="562"/>
                  </a:lnTo>
                  <a:lnTo>
                    <a:pt x="171" y="536"/>
                  </a:lnTo>
                  <a:lnTo>
                    <a:pt x="185" y="499"/>
                  </a:lnTo>
                  <a:lnTo>
                    <a:pt x="198" y="456"/>
                  </a:lnTo>
                  <a:lnTo>
                    <a:pt x="206" y="407"/>
                  </a:lnTo>
                  <a:lnTo>
                    <a:pt x="212" y="351"/>
                  </a:lnTo>
                  <a:lnTo>
                    <a:pt x="213" y="293"/>
                  </a:lnTo>
                  <a:lnTo>
                    <a:pt x="212" y="234"/>
                  </a:lnTo>
                  <a:lnTo>
                    <a:pt x="206" y="179"/>
                  </a:lnTo>
                  <a:lnTo>
                    <a:pt x="198" y="129"/>
                  </a:lnTo>
                  <a:lnTo>
                    <a:pt x="185" y="85"/>
                  </a:lnTo>
                  <a:lnTo>
                    <a:pt x="171" y="50"/>
                  </a:lnTo>
                  <a:lnTo>
                    <a:pt x="152" y="23"/>
                  </a:lnTo>
                  <a:lnTo>
                    <a:pt x="131" y="6"/>
                  </a:lnTo>
                  <a:lnTo>
                    <a:pt x="106" y="0"/>
                  </a:lnTo>
                  <a:lnTo>
                    <a:pt x="82" y="6"/>
                  </a:lnTo>
                  <a:lnTo>
                    <a:pt x="60" y="23"/>
                  </a:lnTo>
                  <a:lnTo>
                    <a:pt x="43" y="50"/>
                  </a:lnTo>
                  <a:lnTo>
                    <a:pt x="28" y="85"/>
                  </a:lnTo>
                  <a:lnTo>
                    <a:pt x="15" y="129"/>
                  </a:lnTo>
                  <a:lnTo>
                    <a:pt x="7" y="179"/>
                  </a:lnTo>
                  <a:lnTo>
                    <a:pt x="1" y="234"/>
                  </a:lnTo>
                  <a:lnTo>
                    <a:pt x="0" y="293"/>
                  </a:lnTo>
                  <a:lnTo>
                    <a:pt x="1" y="351"/>
                  </a:lnTo>
                  <a:lnTo>
                    <a:pt x="7" y="407"/>
                  </a:lnTo>
                  <a:lnTo>
                    <a:pt x="15" y="456"/>
                  </a:lnTo>
                  <a:lnTo>
                    <a:pt x="28" y="499"/>
                  </a:lnTo>
                  <a:lnTo>
                    <a:pt x="43" y="536"/>
                  </a:lnTo>
                  <a:lnTo>
                    <a:pt x="60" y="562"/>
                  </a:lnTo>
                  <a:lnTo>
                    <a:pt x="82" y="580"/>
                  </a:lnTo>
                  <a:lnTo>
                    <a:pt x="106" y="58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376" name="Freeform 27"/>
            <p:cNvSpPr>
              <a:spLocks/>
            </p:cNvSpPr>
            <p:nvPr/>
          </p:nvSpPr>
          <p:spPr bwMode="auto">
            <a:xfrm>
              <a:off x="1495426" y="1079501"/>
              <a:ext cx="58738" cy="171450"/>
            </a:xfrm>
            <a:custGeom>
              <a:avLst/>
              <a:gdLst>
                <a:gd name="T0" fmla="*/ 32 w 73"/>
                <a:gd name="T1" fmla="*/ 215 h 215"/>
                <a:gd name="T2" fmla="*/ 19 w 73"/>
                <a:gd name="T3" fmla="*/ 213 h 215"/>
                <a:gd name="T4" fmla="*/ 9 w 73"/>
                <a:gd name="T5" fmla="*/ 205 h 215"/>
                <a:gd name="T6" fmla="*/ 2 w 73"/>
                <a:gd name="T7" fmla="*/ 195 h 215"/>
                <a:gd name="T8" fmla="*/ 0 w 73"/>
                <a:gd name="T9" fmla="*/ 182 h 215"/>
                <a:gd name="T10" fmla="*/ 0 w 73"/>
                <a:gd name="T11" fmla="*/ 33 h 215"/>
                <a:gd name="T12" fmla="*/ 2 w 73"/>
                <a:gd name="T13" fmla="*/ 21 h 215"/>
                <a:gd name="T14" fmla="*/ 9 w 73"/>
                <a:gd name="T15" fmla="*/ 9 h 215"/>
                <a:gd name="T16" fmla="*/ 19 w 73"/>
                <a:gd name="T17" fmla="*/ 2 h 215"/>
                <a:gd name="T18" fmla="*/ 32 w 73"/>
                <a:gd name="T19" fmla="*/ 0 h 215"/>
                <a:gd name="T20" fmla="*/ 40 w 73"/>
                <a:gd name="T21" fmla="*/ 0 h 215"/>
                <a:gd name="T22" fmla="*/ 53 w 73"/>
                <a:gd name="T23" fmla="*/ 2 h 215"/>
                <a:gd name="T24" fmla="*/ 64 w 73"/>
                <a:gd name="T25" fmla="*/ 9 h 215"/>
                <a:gd name="T26" fmla="*/ 71 w 73"/>
                <a:gd name="T27" fmla="*/ 21 h 215"/>
                <a:gd name="T28" fmla="*/ 73 w 73"/>
                <a:gd name="T29" fmla="*/ 33 h 215"/>
                <a:gd name="T30" fmla="*/ 73 w 73"/>
                <a:gd name="T31" fmla="*/ 182 h 215"/>
                <a:gd name="T32" fmla="*/ 71 w 73"/>
                <a:gd name="T33" fmla="*/ 195 h 215"/>
                <a:gd name="T34" fmla="*/ 64 w 73"/>
                <a:gd name="T35" fmla="*/ 205 h 215"/>
                <a:gd name="T36" fmla="*/ 53 w 73"/>
                <a:gd name="T37" fmla="*/ 213 h 215"/>
                <a:gd name="T38" fmla="*/ 40 w 73"/>
                <a:gd name="T39" fmla="*/ 215 h 215"/>
                <a:gd name="T40" fmla="*/ 32 w 73"/>
                <a:gd name="T41" fmla="*/ 215 h 2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3" h="215">
                  <a:moveTo>
                    <a:pt x="32" y="215"/>
                  </a:moveTo>
                  <a:lnTo>
                    <a:pt x="19" y="213"/>
                  </a:lnTo>
                  <a:lnTo>
                    <a:pt x="9" y="205"/>
                  </a:lnTo>
                  <a:lnTo>
                    <a:pt x="2" y="195"/>
                  </a:lnTo>
                  <a:lnTo>
                    <a:pt x="0" y="182"/>
                  </a:lnTo>
                  <a:lnTo>
                    <a:pt x="0" y="33"/>
                  </a:lnTo>
                  <a:lnTo>
                    <a:pt x="2" y="21"/>
                  </a:lnTo>
                  <a:lnTo>
                    <a:pt x="9" y="9"/>
                  </a:lnTo>
                  <a:lnTo>
                    <a:pt x="19" y="2"/>
                  </a:lnTo>
                  <a:lnTo>
                    <a:pt x="32" y="0"/>
                  </a:lnTo>
                  <a:lnTo>
                    <a:pt x="40" y="0"/>
                  </a:lnTo>
                  <a:lnTo>
                    <a:pt x="53" y="2"/>
                  </a:lnTo>
                  <a:lnTo>
                    <a:pt x="64" y="9"/>
                  </a:lnTo>
                  <a:lnTo>
                    <a:pt x="71" y="21"/>
                  </a:lnTo>
                  <a:lnTo>
                    <a:pt x="73" y="33"/>
                  </a:lnTo>
                  <a:lnTo>
                    <a:pt x="73" y="182"/>
                  </a:lnTo>
                  <a:lnTo>
                    <a:pt x="71" y="195"/>
                  </a:lnTo>
                  <a:lnTo>
                    <a:pt x="64" y="205"/>
                  </a:lnTo>
                  <a:lnTo>
                    <a:pt x="53" y="213"/>
                  </a:lnTo>
                  <a:lnTo>
                    <a:pt x="40" y="215"/>
                  </a:lnTo>
                  <a:lnTo>
                    <a:pt x="32" y="21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377" name="Freeform 28"/>
            <p:cNvSpPr>
              <a:spLocks/>
            </p:cNvSpPr>
            <p:nvPr/>
          </p:nvSpPr>
          <p:spPr bwMode="auto">
            <a:xfrm>
              <a:off x="1512888" y="1139826"/>
              <a:ext cx="69850" cy="53975"/>
            </a:xfrm>
            <a:custGeom>
              <a:avLst/>
              <a:gdLst>
                <a:gd name="T0" fmla="*/ 32 w 86"/>
                <a:gd name="T1" fmla="*/ 67 h 67"/>
                <a:gd name="T2" fmla="*/ 19 w 86"/>
                <a:gd name="T3" fmla="*/ 64 h 67"/>
                <a:gd name="T4" fmla="*/ 9 w 86"/>
                <a:gd name="T5" fmla="*/ 56 h 67"/>
                <a:gd name="T6" fmla="*/ 2 w 86"/>
                <a:gd name="T7" fmla="*/ 46 h 67"/>
                <a:gd name="T8" fmla="*/ 0 w 86"/>
                <a:gd name="T9" fmla="*/ 33 h 67"/>
                <a:gd name="T10" fmla="*/ 0 w 86"/>
                <a:gd name="T11" fmla="*/ 33 h 67"/>
                <a:gd name="T12" fmla="*/ 2 w 86"/>
                <a:gd name="T13" fmla="*/ 21 h 67"/>
                <a:gd name="T14" fmla="*/ 9 w 86"/>
                <a:gd name="T15" fmla="*/ 9 h 67"/>
                <a:gd name="T16" fmla="*/ 19 w 86"/>
                <a:gd name="T17" fmla="*/ 2 h 67"/>
                <a:gd name="T18" fmla="*/ 32 w 86"/>
                <a:gd name="T19" fmla="*/ 0 h 67"/>
                <a:gd name="T20" fmla="*/ 53 w 86"/>
                <a:gd name="T21" fmla="*/ 0 h 67"/>
                <a:gd name="T22" fmla="*/ 65 w 86"/>
                <a:gd name="T23" fmla="*/ 2 h 67"/>
                <a:gd name="T24" fmla="*/ 77 w 86"/>
                <a:gd name="T25" fmla="*/ 9 h 67"/>
                <a:gd name="T26" fmla="*/ 84 w 86"/>
                <a:gd name="T27" fmla="*/ 21 h 67"/>
                <a:gd name="T28" fmla="*/ 86 w 86"/>
                <a:gd name="T29" fmla="*/ 33 h 67"/>
                <a:gd name="T30" fmla="*/ 86 w 86"/>
                <a:gd name="T31" fmla="*/ 33 h 67"/>
                <a:gd name="T32" fmla="*/ 84 w 86"/>
                <a:gd name="T33" fmla="*/ 46 h 67"/>
                <a:gd name="T34" fmla="*/ 77 w 86"/>
                <a:gd name="T35" fmla="*/ 56 h 67"/>
                <a:gd name="T36" fmla="*/ 65 w 86"/>
                <a:gd name="T37" fmla="*/ 64 h 67"/>
                <a:gd name="T38" fmla="*/ 53 w 86"/>
                <a:gd name="T39" fmla="*/ 67 h 67"/>
                <a:gd name="T40" fmla="*/ 32 w 86"/>
                <a:gd name="T41" fmla="*/ 67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86" h="67">
                  <a:moveTo>
                    <a:pt x="32" y="67"/>
                  </a:moveTo>
                  <a:lnTo>
                    <a:pt x="19" y="64"/>
                  </a:lnTo>
                  <a:lnTo>
                    <a:pt x="9" y="56"/>
                  </a:lnTo>
                  <a:lnTo>
                    <a:pt x="2" y="46"/>
                  </a:lnTo>
                  <a:lnTo>
                    <a:pt x="0" y="33"/>
                  </a:lnTo>
                  <a:lnTo>
                    <a:pt x="0" y="33"/>
                  </a:lnTo>
                  <a:lnTo>
                    <a:pt x="2" y="21"/>
                  </a:lnTo>
                  <a:lnTo>
                    <a:pt x="9" y="9"/>
                  </a:lnTo>
                  <a:lnTo>
                    <a:pt x="19" y="2"/>
                  </a:lnTo>
                  <a:lnTo>
                    <a:pt x="32" y="0"/>
                  </a:lnTo>
                  <a:lnTo>
                    <a:pt x="53" y="0"/>
                  </a:lnTo>
                  <a:lnTo>
                    <a:pt x="65" y="2"/>
                  </a:lnTo>
                  <a:lnTo>
                    <a:pt x="77" y="9"/>
                  </a:lnTo>
                  <a:lnTo>
                    <a:pt x="84" y="21"/>
                  </a:lnTo>
                  <a:lnTo>
                    <a:pt x="86" y="33"/>
                  </a:lnTo>
                  <a:lnTo>
                    <a:pt x="86" y="33"/>
                  </a:lnTo>
                  <a:lnTo>
                    <a:pt x="84" y="46"/>
                  </a:lnTo>
                  <a:lnTo>
                    <a:pt x="77" y="56"/>
                  </a:lnTo>
                  <a:lnTo>
                    <a:pt x="65" y="64"/>
                  </a:lnTo>
                  <a:lnTo>
                    <a:pt x="53" y="67"/>
                  </a:lnTo>
                  <a:lnTo>
                    <a:pt x="32" y="6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378" name="Freeform 29"/>
            <p:cNvSpPr>
              <a:spLocks/>
            </p:cNvSpPr>
            <p:nvPr/>
          </p:nvSpPr>
          <p:spPr bwMode="auto">
            <a:xfrm>
              <a:off x="1333501" y="923926"/>
              <a:ext cx="169863" cy="465138"/>
            </a:xfrm>
            <a:custGeom>
              <a:avLst/>
              <a:gdLst>
                <a:gd name="T0" fmla="*/ 106 w 213"/>
                <a:gd name="T1" fmla="*/ 585 h 585"/>
                <a:gd name="T2" fmla="*/ 82 w 213"/>
                <a:gd name="T3" fmla="*/ 579 h 585"/>
                <a:gd name="T4" fmla="*/ 60 w 213"/>
                <a:gd name="T5" fmla="*/ 562 h 585"/>
                <a:gd name="T6" fmla="*/ 42 w 213"/>
                <a:gd name="T7" fmla="*/ 536 h 585"/>
                <a:gd name="T8" fmla="*/ 27 w 213"/>
                <a:gd name="T9" fmla="*/ 499 h 585"/>
                <a:gd name="T10" fmla="*/ 15 w 213"/>
                <a:gd name="T11" fmla="*/ 456 h 585"/>
                <a:gd name="T12" fmla="*/ 7 w 213"/>
                <a:gd name="T13" fmla="*/ 407 h 585"/>
                <a:gd name="T14" fmla="*/ 1 w 213"/>
                <a:gd name="T15" fmla="*/ 351 h 585"/>
                <a:gd name="T16" fmla="*/ 0 w 213"/>
                <a:gd name="T17" fmla="*/ 293 h 585"/>
                <a:gd name="T18" fmla="*/ 1 w 213"/>
                <a:gd name="T19" fmla="*/ 234 h 585"/>
                <a:gd name="T20" fmla="*/ 7 w 213"/>
                <a:gd name="T21" fmla="*/ 178 h 585"/>
                <a:gd name="T22" fmla="*/ 15 w 213"/>
                <a:gd name="T23" fmla="*/ 129 h 585"/>
                <a:gd name="T24" fmla="*/ 27 w 213"/>
                <a:gd name="T25" fmla="*/ 85 h 585"/>
                <a:gd name="T26" fmla="*/ 42 w 213"/>
                <a:gd name="T27" fmla="*/ 49 h 585"/>
                <a:gd name="T28" fmla="*/ 60 w 213"/>
                <a:gd name="T29" fmla="*/ 23 h 585"/>
                <a:gd name="T30" fmla="*/ 82 w 213"/>
                <a:gd name="T31" fmla="*/ 6 h 585"/>
                <a:gd name="T32" fmla="*/ 106 w 213"/>
                <a:gd name="T33" fmla="*/ 0 h 585"/>
                <a:gd name="T34" fmla="*/ 130 w 213"/>
                <a:gd name="T35" fmla="*/ 6 h 585"/>
                <a:gd name="T36" fmla="*/ 152 w 213"/>
                <a:gd name="T37" fmla="*/ 23 h 585"/>
                <a:gd name="T38" fmla="*/ 170 w 213"/>
                <a:gd name="T39" fmla="*/ 49 h 585"/>
                <a:gd name="T40" fmla="*/ 185 w 213"/>
                <a:gd name="T41" fmla="*/ 85 h 585"/>
                <a:gd name="T42" fmla="*/ 197 w 213"/>
                <a:gd name="T43" fmla="*/ 129 h 585"/>
                <a:gd name="T44" fmla="*/ 206 w 213"/>
                <a:gd name="T45" fmla="*/ 178 h 585"/>
                <a:gd name="T46" fmla="*/ 211 w 213"/>
                <a:gd name="T47" fmla="*/ 234 h 585"/>
                <a:gd name="T48" fmla="*/ 213 w 213"/>
                <a:gd name="T49" fmla="*/ 293 h 585"/>
                <a:gd name="T50" fmla="*/ 211 w 213"/>
                <a:gd name="T51" fmla="*/ 351 h 585"/>
                <a:gd name="T52" fmla="*/ 206 w 213"/>
                <a:gd name="T53" fmla="*/ 407 h 585"/>
                <a:gd name="T54" fmla="*/ 197 w 213"/>
                <a:gd name="T55" fmla="*/ 456 h 585"/>
                <a:gd name="T56" fmla="*/ 185 w 213"/>
                <a:gd name="T57" fmla="*/ 499 h 585"/>
                <a:gd name="T58" fmla="*/ 170 w 213"/>
                <a:gd name="T59" fmla="*/ 536 h 585"/>
                <a:gd name="T60" fmla="*/ 152 w 213"/>
                <a:gd name="T61" fmla="*/ 562 h 585"/>
                <a:gd name="T62" fmla="*/ 130 w 213"/>
                <a:gd name="T63" fmla="*/ 579 h 585"/>
                <a:gd name="T64" fmla="*/ 106 w 213"/>
                <a:gd name="T65" fmla="*/ 585 h 5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13" h="585">
                  <a:moveTo>
                    <a:pt x="106" y="585"/>
                  </a:moveTo>
                  <a:lnTo>
                    <a:pt x="82" y="579"/>
                  </a:lnTo>
                  <a:lnTo>
                    <a:pt x="60" y="562"/>
                  </a:lnTo>
                  <a:lnTo>
                    <a:pt x="42" y="536"/>
                  </a:lnTo>
                  <a:lnTo>
                    <a:pt x="27" y="499"/>
                  </a:lnTo>
                  <a:lnTo>
                    <a:pt x="15" y="456"/>
                  </a:lnTo>
                  <a:lnTo>
                    <a:pt x="7" y="407"/>
                  </a:lnTo>
                  <a:lnTo>
                    <a:pt x="1" y="351"/>
                  </a:lnTo>
                  <a:lnTo>
                    <a:pt x="0" y="293"/>
                  </a:lnTo>
                  <a:lnTo>
                    <a:pt x="1" y="234"/>
                  </a:lnTo>
                  <a:lnTo>
                    <a:pt x="7" y="178"/>
                  </a:lnTo>
                  <a:lnTo>
                    <a:pt x="15" y="129"/>
                  </a:lnTo>
                  <a:lnTo>
                    <a:pt x="27" y="85"/>
                  </a:lnTo>
                  <a:lnTo>
                    <a:pt x="42" y="49"/>
                  </a:lnTo>
                  <a:lnTo>
                    <a:pt x="60" y="23"/>
                  </a:lnTo>
                  <a:lnTo>
                    <a:pt x="82" y="6"/>
                  </a:lnTo>
                  <a:lnTo>
                    <a:pt x="106" y="0"/>
                  </a:lnTo>
                  <a:lnTo>
                    <a:pt x="130" y="6"/>
                  </a:lnTo>
                  <a:lnTo>
                    <a:pt x="152" y="23"/>
                  </a:lnTo>
                  <a:lnTo>
                    <a:pt x="170" y="49"/>
                  </a:lnTo>
                  <a:lnTo>
                    <a:pt x="185" y="85"/>
                  </a:lnTo>
                  <a:lnTo>
                    <a:pt x="197" y="129"/>
                  </a:lnTo>
                  <a:lnTo>
                    <a:pt x="206" y="178"/>
                  </a:lnTo>
                  <a:lnTo>
                    <a:pt x="211" y="234"/>
                  </a:lnTo>
                  <a:lnTo>
                    <a:pt x="213" y="293"/>
                  </a:lnTo>
                  <a:lnTo>
                    <a:pt x="211" y="351"/>
                  </a:lnTo>
                  <a:lnTo>
                    <a:pt x="206" y="407"/>
                  </a:lnTo>
                  <a:lnTo>
                    <a:pt x="197" y="456"/>
                  </a:lnTo>
                  <a:lnTo>
                    <a:pt x="185" y="499"/>
                  </a:lnTo>
                  <a:lnTo>
                    <a:pt x="170" y="536"/>
                  </a:lnTo>
                  <a:lnTo>
                    <a:pt x="152" y="562"/>
                  </a:lnTo>
                  <a:lnTo>
                    <a:pt x="130" y="579"/>
                  </a:lnTo>
                  <a:lnTo>
                    <a:pt x="106" y="58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379" name="Freeform 30"/>
            <p:cNvSpPr>
              <a:spLocks/>
            </p:cNvSpPr>
            <p:nvPr/>
          </p:nvSpPr>
          <p:spPr bwMode="auto">
            <a:xfrm>
              <a:off x="481013" y="341313"/>
              <a:ext cx="1146175" cy="831850"/>
            </a:xfrm>
            <a:custGeom>
              <a:avLst/>
              <a:gdLst>
                <a:gd name="T0" fmla="*/ 49 w 1445"/>
                <a:gd name="T1" fmla="*/ 658 h 1046"/>
                <a:gd name="T2" fmla="*/ 76 w 1445"/>
                <a:gd name="T3" fmla="*/ 527 h 1046"/>
                <a:gd name="T4" fmla="*/ 128 w 1445"/>
                <a:gd name="T5" fmla="*/ 404 h 1046"/>
                <a:gd name="T6" fmla="*/ 200 w 1445"/>
                <a:gd name="T7" fmla="*/ 297 h 1046"/>
                <a:gd name="T8" fmla="*/ 293 w 1445"/>
                <a:gd name="T9" fmla="*/ 205 h 1046"/>
                <a:gd name="T10" fmla="*/ 400 w 1445"/>
                <a:gd name="T11" fmla="*/ 132 h 1046"/>
                <a:gd name="T12" fmla="*/ 522 w 1445"/>
                <a:gd name="T13" fmla="*/ 81 h 1046"/>
                <a:gd name="T14" fmla="*/ 653 w 1445"/>
                <a:gd name="T15" fmla="*/ 54 h 1046"/>
                <a:gd name="T16" fmla="*/ 791 w 1445"/>
                <a:gd name="T17" fmla="*/ 54 h 1046"/>
                <a:gd name="T18" fmla="*/ 923 w 1445"/>
                <a:gd name="T19" fmla="*/ 81 h 1046"/>
                <a:gd name="T20" fmla="*/ 1045 w 1445"/>
                <a:gd name="T21" fmla="*/ 132 h 1046"/>
                <a:gd name="T22" fmla="*/ 1152 w 1445"/>
                <a:gd name="T23" fmla="*/ 205 h 1046"/>
                <a:gd name="T24" fmla="*/ 1244 w 1445"/>
                <a:gd name="T25" fmla="*/ 297 h 1046"/>
                <a:gd name="T26" fmla="*/ 1317 w 1445"/>
                <a:gd name="T27" fmla="*/ 404 h 1046"/>
                <a:gd name="T28" fmla="*/ 1369 w 1445"/>
                <a:gd name="T29" fmla="*/ 527 h 1046"/>
                <a:gd name="T30" fmla="*/ 1395 w 1445"/>
                <a:gd name="T31" fmla="*/ 658 h 1046"/>
                <a:gd name="T32" fmla="*/ 1397 w 1445"/>
                <a:gd name="T33" fmla="*/ 770 h 1046"/>
                <a:gd name="T34" fmla="*/ 1387 w 1445"/>
                <a:gd name="T35" fmla="*/ 854 h 1046"/>
                <a:gd name="T36" fmla="*/ 1366 w 1445"/>
                <a:gd name="T37" fmla="*/ 933 h 1046"/>
                <a:gd name="T38" fmla="*/ 1336 w 1445"/>
                <a:gd name="T39" fmla="*/ 1009 h 1046"/>
                <a:gd name="T40" fmla="*/ 1369 w 1445"/>
                <a:gd name="T41" fmla="*/ 1046 h 1046"/>
                <a:gd name="T42" fmla="*/ 1401 w 1445"/>
                <a:gd name="T43" fmla="*/ 971 h 1046"/>
                <a:gd name="T44" fmla="*/ 1425 w 1445"/>
                <a:gd name="T45" fmla="*/ 892 h 1046"/>
                <a:gd name="T46" fmla="*/ 1440 w 1445"/>
                <a:gd name="T47" fmla="*/ 809 h 1046"/>
                <a:gd name="T48" fmla="*/ 1445 w 1445"/>
                <a:gd name="T49" fmla="*/ 724 h 1046"/>
                <a:gd name="T50" fmla="*/ 1430 w 1445"/>
                <a:gd name="T51" fmla="*/ 577 h 1046"/>
                <a:gd name="T52" fmla="*/ 1388 w 1445"/>
                <a:gd name="T53" fmla="*/ 441 h 1046"/>
                <a:gd name="T54" fmla="*/ 1321 w 1445"/>
                <a:gd name="T55" fmla="*/ 319 h 1046"/>
                <a:gd name="T56" fmla="*/ 1234 w 1445"/>
                <a:gd name="T57" fmla="*/ 212 h 1046"/>
                <a:gd name="T58" fmla="*/ 1127 w 1445"/>
                <a:gd name="T59" fmla="*/ 123 h 1046"/>
                <a:gd name="T60" fmla="*/ 1003 w 1445"/>
                <a:gd name="T61" fmla="*/ 56 h 1046"/>
                <a:gd name="T62" fmla="*/ 869 w 1445"/>
                <a:gd name="T63" fmla="*/ 15 h 1046"/>
                <a:gd name="T64" fmla="*/ 722 w 1445"/>
                <a:gd name="T65" fmla="*/ 0 h 1046"/>
                <a:gd name="T66" fmla="*/ 577 w 1445"/>
                <a:gd name="T67" fmla="*/ 15 h 1046"/>
                <a:gd name="T68" fmla="*/ 441 w 1445"/>
                <a:gd name="T69" fmla="*/ 56 h 1046"/>
                <a:gd name="T70" fmla="*/ 319 w 1445"/>
                <a:gd name="T71" fmla="*/ 123 h 1046"/>
                <a:gd name="T72" fmla="*/ 212 w 1445"/>
                <a:gd name="T73" fmla="*/ 212 h 1046"/>
                <a:gd name="T74" fmla="*/ 123 w 1445"/>
                <a:gd name="T75" fmla="*/ 319 h 1046"/>
                <a:gd name="T76" fmla="*/ 56 w 1445"/>
                <a:gd name="T77" fmla="*/ 441 h 1046"/>
                <a:gd name="T78" fmla="*/ 15 w 1445"/>
                <a:gd name="T79" fmla="*/ 577 h 1046"/>
                <a:gd name="T80" fmla="*/ 0 w 1445"/>
                <a:gd name="T81" fmla="*/ 724 h 1046"/>
                <a:gd name="T82" fmla="*/ 5 w 1445"/>
                <a:gd name="T83" fmla="*/ 809 h 1046"/>
                <a:gd name="T84" fmla="*/ 20 w 1445"/>
                <a:gd name="T85" fmla="*/ 892 h 1046"/>
                <a:gd name="T86" fmla="*/ 44 w 1445"/>
                <a:gd name="T87" fmla="*/ 971 h 1046"/>
                <a:gd name="T88" fmla="*/ 76 w 1445"/>
                <a:gd name="T89" fmla="*/ 1046 h 1046"/>
                <a:gd name="T90" fmla="*/ 108 w 1445"/>
                <a:gd name="T91" fmla="*/ 1009 h 1046"/>
                <a:gd name="T92" fmla="*/ 79 w 1445"/>
                <a:gd name="T93" fmla="*/ 933 h 1046"/>
                <a:gd name="T94" fmla="*/ 59 w 1445"/>
                <a:gd name="T95" fmla="*/ 854 h 1046"/>
                <a:gd name="T96" fmla="*/ 47 w 1445"/>
                <a:gd name="T97" fmla="*/ 770 h 10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445" h="1046">
                  <a:moveTo>
                    <a:pt x="46" y="727"/>
                  </a:moveTo>
                  <a:lnTo>
                    <a:pt x="49" y="658"/>
                  </a:lnTo>
                  <a:lnTo>
                    <a:pt x="60" y="591"/>
                  </a:lnTo>
                  <a:lnTo>
                    <a:pt x="76" y="527"/>
                  </a:lnTo>
                  <a:lnTo>
                    <a:pt x="99" y="464"/>
                  </a:lnTo>
                  <a:lnTo>
                    <a:pt x="128" y="404"/>
                  </a:lnTo>
                  <a:lnTo>
                    <a:pt x="161" y="349"/>
                  </a:lnTo>
                  <a:lnTo>
                    <a:pt x="200" y="297"/>
                  </a:lnTo>
                  <a:lnTo>
                    <a:pt x="244" y="249"/>
                  </a:lnTo>
                  <a:lnTo>
                    <a:pt x="293" y="205"/>
                  </a:lnTo>
                  <a:lnTo>
                    <a:pt x="344" y="166"/>
                  </a:lnTo>
                  <a:lnTo>
                    <a:pt x="400" y="132"/>
                  </a:lnTo>
                  <a:lnTo>
                    <a:pt x="460" y="104"/>
                  </a:lnTo>
                  <a:lnTo>
                    <a:pt x="522" y="81"/>
                  </a:lnTo>
                  <a:lnTo>
                    <a:pt x="586" y="64"/>
                  </a:lnTo>
                  <a:lnTo>
                    <a:pt x="653" y="54"/>
                  </a:lnTo>
                  <a:lnTo>
                    <a:pt x="722" y="51"/>
                  </a:lnTo>
                  <a:lnTo>
                    <a:pt x="791" y="54"/>
                  </a:lnTo>
                  <a:lnTo>
                    <a:pt x="858" y="64"/>
                  </a:lnTo>
                  <a:lnTo>
                    <a:pt x="923" y="81"/>
                  </a:lnTo>
                  <a:lnTo>
                    <a:pt x="985" y="104"/>
                  </a:lnTo>
                  <a:lnTo>
                    <a:pt x="1045" y="132"/>
                  </a:lnTo>
                  <a:lnTo>
                    <a:pt x="1100" y="166"/>
                  </a:lnTo>
                  <a:lnTo>
                    <a:pt x="1152" y="205"/>
                  </a:lnTo>
                  <a:lnTo>
                    <a:pt x="1200" y="249"/>
                  </a:lnTo>
                  <a:lnTo>
                    <a:pt x="1244" y="297"/>
                  </a:lnTo>
                  <a:lnTo>
                    <a:pt x="1283" y="349"/>
                  </a:lnTo>
                  <a:lnTo>
                    <a:pt x="1317" y="404"/>
                  </a:lnTo>
                  <a:lnTo>
                    <a:pt x="1346" y="464"/>
                  </a:lnTo>
                  <a:lnTo>
                    <a:pt x="1369" y="527"/>
                  </a:lnTo>
                  <a:lnTo>
                    <a:pt x="1385" y="591"/>
                  </a:lnTo>
                  <a:lnTo>
                    <a:pt x="1395" y="658"/>
                  </a:lnTo>
                  <a:lnTo>
                    <a:pt x="1399" y="727"/>
                  </a:lnTo>
                  <a:lnTo>
                    <a:pt x="1397" y="770"/>
                  </a:lnTo>
                  <a:lnTo>
                    <a:pt x="1393" y="812"/>
                  </a:lnTo>
                  <a:lnTo>
                    <a:pt x="1387" y="854"/>
                  </a:lnTo>
                  <a:lnTo>
                    <a:pt x="1378" y="894"/>
                  </a:lnTo>
                  <a:lnTo>
                    <a:pt x="1366" y="933"/>
                  </a:lnTo>
                  <a:lnTo>
                    <a:pt x="1352" y="973"/>
                  </a:lnTo>
                  <a:lnTo>
                    <a:pt x="1336" y="1009"/>
                  </a:lnTo>
                  <a:lnTo>
                    <a:pt x="1318" y="1046"/>
                  </a:lnTo>
                  <a:lnTo>
                    <a:pt x="1369" y="1046"/>
                  </a:lnTo>
                  <a:lnTo>
                    <a:pt x="1386" y="1009"/>
                  </a:lnTo>
                  <a:lnTo>
                    <a:pt x="1401" y="971"/>
                  </a:lnTo>
                  <a:lnTo>
                    <a:pt x="1415" y="932"/>
                  </a:lnTo>
                  <a:lnTo>
                    <a:pt x="1425" y="892"/>
                  </a:lnTo>
                  <a:lnTo>
                    <a:pt x="1433" y="850"/>
                  </a:lnTo>
                  <a:lnTo>
                    <a:pt x="1440" y="809"/>
                  </a:lnTo>
                  <a:lnTo>
                    <a:pt x="1443" y="766"/>
                  </a:lnTo>
                  <a:lnTo>
                    <a:pt x="1445" y="724"/>
                  </a:lnTo>
                  <a:lnTo>
                    <a:pt x="1441" y="650"/>
                  </a:lnTo>
                  <a:lnTo>
                    <a:pt x="1430" y="577"/>
                  </a:lnTo>
                  <a:lnTo>
                    <a:pt x="1412" y="508"/>
                  </a:lnTo>
                  <a:lnTo>
                    <a:pt x="1388" y="441"/>
                  </a:lnTo>
                  <a:lnTo>
                    <a:pt x="1357" y="379"/>
                  </a:lnTo>
                  <a:lnTo>
                    <a:pt x="1321" y="319"/>
                  </a:lnTo>
                  <a:lnTo>
                    <a:pt x="1280" y="263"/>
                  </a:lnTo>
                  <a:lnTo>
                    <a:pt x="1234" y="212"/>
                  </a:lnTo>
                  <a:lnTo>
                    <a:pt x="1182" y="165"/>
                  </a:lnTo>
                  <a:lnTo>
                    <a:pt x="1127" y="123"/>
                  </a:lnTo>
                  <a:lnTo>
                    <a:pt x="1067" y="87"/>
                  </a:lnTo>
                  <a:lnTo>
                    <a:pt x="1003" y="56"/>
                  </a:lnTo>
                  <a:lnTo>
                    <a:pt x="938" y="32"/>
                  </a:lnTo>
                  <a:lnTo>
                    <a:pt x="869" y="15"/>
                  </a:lnTo>
                  <a:lnTo>
                    <a:pt x="796" y="3"/>
                  </a:lnTo>
                  <a:lnTo>
                    <a:pt x="722" y="0"/>
                  </a:lnTo>
                  <a:lnTo>
                    <a:pt x="649" y="3"/>
                  </a:lnTo>
                  <a:lnTo>
                    <a:pt x="577" y="15"/>
                  </a:lnTo>
                  <a:lnTo>
                    <a:pt x="508" y="32"/>
                  </a:lnTo>
                  <a:lnTo>
                    <a:pt x="441" y="56"/>
                  </a:lnTo>
                  <a:lnTo>
                    <a:pt x="378" y="87"/>
                  </a:lnTo>
                  <a:lnTo>
                    <a:pt x="319" y="123"/>
                  </a:lnTo>
                  <a:lnTo>
                    <a:pt x="263" y="165"/>
                  </a:lnTo>
                  <a:lnTo>
                    <a:pt x="212" y="212"/>
                  </a:lnTo>
                  <a:lnTo>
                    <a:pt x="165" y="263"/>
                  </a:lnTo>
                  <a:lnTo>
                    <a:pt x="123" y="319"/>
                  </a:lnTo>
                  <a:lnTo>
                    <a:pt x="88" y="379"/>
                  </a:lnTo>
                  <a:lnTo>
                    <a:pt x="56" y="441"/>
                  </a:lnTo>
                  <a:lnTo>
                    <a:pt x="32" y="508"/>
                  </a:lnTo>
                  <a:lnTo>
                    <a:pt x="15" y="577"/>
                  </a:lnTo>
                  <a:lnTo>
                    <a:pt x="3" y="650"/>
                  </a:lnTo>
                  <a:lnTo>
                    <a:pt x="0" y="724"/>
                  </a:lnTo>
                  <a:lnTo>
                    <a:pt x="1" y="766"/>
                  </a:lnTo>
                  <a:lnTo>
                    <a:pt x="5" y="809"/>
                  </a:lnTo>
                  <a:lnTo>
                    <a:pt x="11" y="850"/>
                  </a:lnTo>
                  <a:lnTo>
                    <a:pt x="20" y="892"/>
                  </a:lnTo>
                  <a:lnTo>
                    <a:pt x="31" y="932"/>
                  </a:lnTo>
                  <a:lnTo>
                    <a:pt x="44" y="971"/>
                  </a:lnTo>
                  <a:lnTo>
                    <a:pt x="59" y="1009"/>
                  </a:lnTo>
                  <a:lnTo>
                    <a:pt x="76" y="1046"/>
                  </a:lnTo>
                  <a:lnTo>
                    <a:pt x="127" y="1046"/>
                  </a:lnTo>
                  <a:lnTo>
                    <a:pt x="108" y="1009"/>
                  </a:lnTo>
                  <a:lnTo>
                    <a:pt x="93" y="973"/>
                  </a:lnTo>
                  <a:lnTo>
                    <a:pt x="79" y="933"/>
                  </a:lnTo>
                  <a:lnTo>
                    <a:pt x="68" y="894"/>
                  </a:lnTo>
                  <a:lnTo>
                    <a:pt x="59" y="854"/>
                  </a:lnTo>
                  <a:lnTo>
                    <a:pt x="52" y="812"/>
                  </a:lnTo>
                  <a:lnTo>
                    <a:pt x="47" y="770"/>
                  </a:lnTo>
                  <a:lnTo>
                    <a:pt x="46" y="72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380" name="Freeform 31"/>
            <p:cNvSpPr>
              <a:spLocks/>
            </p:cNvSpPr>
            <p:nvPr/>
          </p:nvSpPr>
          <p:spPr bwMode="auto">
            <a:xfrm>
              <a:off x="1074738" y="1052513"/>
              <a:ext cx="393700" cy="677863"/>
            </a:xfrm>
            <a:custGeom>
              <a:avLst/>
              <a:gdLst>
                <a:gd name="T0" fmla="*/ 474 w 494"/>
                <a:gd name="T1" fmla="*/ 0 h 853"/>
                <a:gd name="T2" fmla="*/ 427 w 494"/>
                <a:gd name="T3" fmla="*/ 20 h 853"/>
                <a:gd name="T4" fmla="*/ 438 w 494"/>
                <a:gd name="T5" fmla="*/ 80 h 853"/>
                <a:gd name="T6" fmla="*/ 443 w 494"/>
                <a:gd name="T7" fmla="*/ 139 h 853"/>
                <a:gd name="T8" fmla="*/ 443 w 494"/>
                <a:gd name="T9" fmla="*/ 199 h 853"/>
                <a:gd name="T10" fmla="*/ 439 w 494"/>
                <a:gd name="T11" fmla="*/ 257 h 853"/>
                <a:gd name="T12" fmla="*/ 428 w 494"/>
                <a:gd name="T13" fmla="*/ 315 h 853"/>
                <a:gd name="T14" fmla="*/ 413 w 494"/>
                <a:gd name="T15" fmla="*/ 371 h 853"/>
                <a:gd name="T16" fmla="*/ 394 w 494"/>
                <a:gd name="T17" fmla="*/ 426 h 853"/>
                <a:gd name="T18" fmla="*/ 368 w 494"/>
                <a:gd name="T19" fmla="*/ 479 h 853"/>
                <a:gd name="T20" fmla="*/ 340 w 494"/>
                <a:gd name="T21" fmla="*/ 529 h 853"/>
                <a:gd name="T22" fmla="*/ 306 w 494"/>
                <a:gd name="T23" fmla="*/ 578 h 853"/>
                <a:gd name="T24" fmla="*/ 269 w 494"/>
                <a:gd name="T25" fmla="*/ 624 h 853"/>
                <a:gd name="T26" fmla="*/ 228 w 494"/>
                <a:gd name="T27" fmla="*/ 665 h 853"/>
                <a:gd name="T28" fmla="*/ 182 w 494"/>
                <a:gd name="T29" fmla="*/ 704 h 853"/>
                <a:gd name="T30" fmla="*/ 132 w 494"/>
                <a:gd name="T31" fmla="*/ 739 h 853"/>
                <a:gd name="T32" fmla="*/ 79 w 494"/>
                <a:gd name="T33" fmla="*/ 769 h 853"/>
                <a:gd name="T34" fmla="*/ 23 w 494"/>
                <a:gd name="T35" fmla="*/ 795 h 853"/>
                <a:gd name="T36" fmla="*/ 17 w 494"/>
                <a:gd name="T37" fmla="*/ 798 h 853"/>
                <a:gd name="T38" fmla="*/ 11 w 494"/>
                <a:gd name="T39" fmla="*/ 799 h 853"/>
                <a:gd name="T40" fmla="*/ 6 w 494"/>
                <a:gd name="T41" fmla="*/ 801 h 853"/>
                <a:gd name="T42" fmla="*/ 0 w 494"/>
                <a:gd name="T43" fmla="*/ 804 h 853"/>
                <a:gd name="T44" fmla="*/ 0 w 494"/>
                <a:gd name="T45" fmla="*/ 853 h 853"/>
                <a:gd name="T46" fmla="*/ 6 w 494"/>
                <a:gd name="T47" fmla="*/ 851 h 853"/>
                <a:gd name="T48" fmla="*/ 11 w 494"/>
                <a:gd name="T49" fmla="*/ 850 h 853"/>
                <a:gd name="T50" fmla="*/ 16 w 494"/>
                <a:gd name="T51" fmla="*/ 847 h 853"/>
                <a:gd name="T52" fmla="*/ 22 w 494"/>
                <a:gd name="T53" fmla="*/ 845 h 853"/>
                <a:gd name="T54" fmla="*/ 27 w 494"/>
                <a:gd name="T55" fmla="*/ 844 h 853"/>
                <a:gd name="T56" fmla="*/ 32 w 494"/>
                <a:gd name="T57" fmla="*/ 842 h 853"/>
                <a:gd name="T58" fmla="*/ 38 w 494"/>
                <a:gd name="T59" fmla="*/ 839 h 853"/>
                <a:gd name="T60" fmla="*/ 44 w 494"/>
                <a:gd name="T61" fmla="*/ 837 h 853"/>
                <a:gd name="T62" fmla="*/ 105 w 494"/>
                <a:gd name="T63" fmla="*/ 809 h 853"/>
                <a:gd name="T64" fmla="*/ 162 w 494"/>
                <a:gd name="T65" fmla="*/ 776 h 853"/>
                <a:gd name="T66" fmla="*/ 215 w 494"/>
                <a:gd name="T67" fmla="*/ 739 h 853"/>
                <a:gd name="T68" fmla="*/ 264 w 494"/>
                <a:gd name="T69" fmla="*/ 696 h 853"/>
                <a:gd name="T70" fmla="*/ 309 w 494"/>
                <a:gd name="T71" fmla="*/ 651 h 853"/>
                <a:gd name="T72" fmla="*/ 349 w 494"/>
                <a:gd name="T73" fmla="*/ 602 h 853"/>
                <a:gd name="T74" fmla="*/ 385 w 494"/>
                <a:gd name="T75" fmla="*/ 550 h 853"/>
                <a:gd name="T76" fmla="*/ 416 w 494"/>
                <a:gd name="T77" fmla="*/ 496 h 853"/>
                <a:gd name="T78" fmla="*/ 441 w 494"/>
                <a:gd name="T79" fmla="*/ 438 h 853"/>
                <a:gd name="T80" fmla="*/ 463 w 494"/>
                <a:gd name="T81" fmla="*/ 379 h 853"/>
                <a:gd name="T82" fmla="*/ 478 w 494"/>
                <a:gd name="T83" fmla="*/ 318 h 853"/>
                <a:gd name="T84" fmla="*/ 488 w 494"/>
                <a:gd name="T85" fmla="*/ 256 h 853"/>
                <a:gd name="T86" fmla="*/ 494 w 494"/>
                <a:gd name="T87" fmla="*/ 193 h 853"/>
                <a:gd name="T88" fmla="*/ 493 w 494"/>
                <a:gd name="T89" fmla="*/ 128 h 853"/>
                <a:gd name="T90" fmla="*/ 487 w 494"/>
                <a:gd name="T91" fmla="*/ 65 h 853"/>
                <a:gd name="T92" fmla="*/ 474 w 494"/>
                <a:gd name="T93" fmla="*/ 0 h 8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94" h="853">
                  <a:moveTo>
                    <a:pt x="474" y="0"/>
                  </a:moveTo>
                  <a:lnTo>
                    <a:pt x="427" y="20"/>
                  </a:lnTo>
                  <a:lnTo>
                    <a:pt x="438" y="80"/>
                  </a:lnTo>
                  <a:lnTo>
                    <a:pt x="443" y="139"/>
                  </a:lnTo>
                  <a:lnTo>
                    <a:pt x="443" y="199"/>
                  </a:lnTo>
                  <a:lnTo>
                    <a:pt x="439" y="257"/>
                  </a:lnTo>
                  <a:lnTo>
                    <a:pt x="428" y="315"/>
                  </a:lnTo>
                  <a:lnTo>
                    <a:pt x="413" y="371"/>
                  </a:lnTo>
                  <a:lnTo>
                    <a:pt x="394" y="426"/>
                  </a:lnTo>
                  <a:lnTo>
                    <a:pt x="368" y="479"/>
                  </a:lnTo>
                  <a:lnTo>
                    <a:pt x="340" y="529"/>
                  </a:lnTo>
                  <a:lnTo>
                    <a:pt x="306" y="578"/>
                  </a:lnTo>
                  <a:lnTo>
                    <a:pt x="269" y="624"/>
                  </a:lnTo>
                  <a:lnTo>
                    <a:pt x="228" y="665"/>
                  </a:lnTo>
                  <a:lnTo>
                    <a:pt x="182" y="704"/>
                  </a:lnTo>
                  <a:lnTo>
                    <a:pt x="132" y="739"/>
                  </a:lnTo>
                  <a:lnTo>
                    <a:pt x="79" y="769"/>
                  </a:lnTo>
                  <a:lnTo>
                    <a:pt x="23" y="795"/>
                  </a:lnTo>
                  <a:lnTo>
                    <a:pt x="17" y="798"/>
                  </a:lnTo>
                  <a:lnTo>
                    <a:pt x="11" y="799"/>
                  </a:lnTo>
                  <a:lnTo>
                    <a:pt x="6" y="801"/>
                  </a:lnTo>
                  <a:lnTo>
                    <a:pt x="0" y="804"/>
                  </a:lnTo>
                  <a:lnTo>
                    <a:pt x="0" y="853"/>
                  </a:lnTo>
                  <a:lnTo>
                    <a:pt x="6" y="851"/>
                  </a:lnTo>
                  <a:lnTo>
                    <a:pt x="11" y="850"/>
                  </a:lnTo>
                  <a:lnTo>
                    <a:pt x="16" y="847"/>
                  </a:lnTo>
                  <a:lnTo>
                    <a:pt x="22" y="845"/>
                  </a:lnTo>
                  <a:lnTo>
                    <a:pt x="27" y="844"/>
                  </a:lnTo>
                  <a:lnTo>
                    <a:pt x="32" y="842"/>
                  </a:lnTo>
                  <a:lnTo>
                    <a:pt x="38" y="839"/>
                  </a:lnTo>
                  <a:lnTo>
                    <a:pt x="44" y="837"/>
                  </a:lnTo>
                  <a:lnTo>
                    <a:pt x="105" y="809"/>
                  </a:lnTo>
                  <a:lnTo>
                    <a:pt x="162" y="776"/>
                  </a:lnTo>
                  <a:lnTo>
                    <a:pt x="215" y="739"/>
                  </a:lnTo>
                  <a:lnTo>
                    <a:pt x="264" y="696"/>
                  </a:lnTo>
                  <a:lnTo>
                    <a:pt x="309" y="651"/>
                  </a:lnTo>
                  <a:lnTo>
                    <a:pt x="349" y="602"/>
                  </a:lnTo>
                  <a:lnTo>
                    <a:pt x="385" y="550"/>
                  </a:lnTo>
                  <a:lnTo>
                    <a:pt x="416" y="496"/>
                  </a:lnTo>
                  <a:lnTo>
                    <a:pt x="441" y="438"/>
                  </a:lnTo>
                  <a:lnTo>
                    <a:pt x="463" y="379"/>
                  </a:lnTo>
                  <a:lnTo>
                    <a:pt x="478" y="318"/>
                  </a:lnTo>
                  <a:lnTo>
                    <a:pt x="488" y="256"/>
                  </a:lnTo>
                  <a:lnTo>
                    <a:pt x="494" y="193"/>
                  </a:lnTo>
                  <a:lnTo>
                    <a:pt x="493" y="128"/>
                  </a:lnTo>
                  <a:lnTo>
                    <a:pt x="487" y="65"/>
                  </a:lnTo>
                  <a:lnTo>
                    <a:pt x="474"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381" name="Freeform 32"/>
            <p:cNvSpPr>
              <a:spLocks/>
            </p:cNvSpPr>
            <p:nvPr/>
          </p:nvSpPr>
          <p:spPr bwMode="auto">
            <a:xfrm>
              <a:off x="946151" y="1611313"/>
              <a:ext cx="223838" cy="149225"/>
            </a:xfrm>
            <a:custGeom>
              <a:avLst/>
              <a:gdLst>
                <a:gd name="T0" fmla="*/ 141 w 281"/>
                <a:gd name="T1" fmla="*/ 188 h 188"/>
                <a:gd name="T2" fmla="*/ 169 w 281"/>
                <a:gd name="T3" fmla="*/ 186 h 188"/>
                <a:gd name="T4" fmla="*/ 195 w 281"/>
                <a:gd name="T5" fmla="*/ 181 h 188"/>
                <a:gd name="T6" fmla="*/ 219 w 281"/>
                <a:gd name="T7" fmla="*/ 172 h 188"/>
                <a:gd name="T8" fmla="*/ 240 w 281"/>
                <a:gd name="T9" fmla="*/ 160 h 188"/>
                <a:gd name="T10" fmla="*/ 257 w 281"/>
                <a:gd name="T11" fmla="*/ 147 h 188"/>
                <a:gd name="T12" fmla="*/ 270 w 281"/>
                <a:gd name="T13" fmla="*/ 130 h 188"/>
                <a:gd name="T14" fmla="*/ 279 w 281"/>
                <a:gd name="T15" fmla="*/ 112 h 188"/>
                <a:gd name="T16" fmla="*/ 281 w 281"/>
                <a:gd name="T17" fmla="*/ 94 h 188"/>
                <a:gd name="T18" fmla="*/ 279 w 281"/>
                <a:gd name="T19" fmla="*/ 75 h 188"/>
                <a:gd name="T20" fmla="*/ 270 w 281"/>
                <a:gd name="T21" fmla="*/ 58 h 188"/>
                <a:gd name="T22" fmla="*/ 257 w 281"/>
                <a:gd name="T23" fmla="*/ 42 h 188"/>
                <a:gd name="T24" fmla="*/ 240 w 281"/>
                <a:gd name="T25" fmla="*/ 28 h 188"/>
                <a:gd name="T26" fmla="*/ 219 w 281"/>
                <a:gd name="T27" fmla="*/ 16 h 188"/>
                <a:gd name="T28" fmla="*/ 195 w 281"/>
                <a:gd name="T29" fmla="*/ 7 h 188"/>
                <a:gd name="T30" fmla="*/ 169 w 281"/>
                <a:gd name="T31" fmla="*/ 3 h 188"/>
                <a:gd name="T32" fmla="*/ 141 w 281"/>
                <a:gd name="T33" fmla="*/ 0 h 188"/>
                <a:gd name="T34" fmla="*/ 112 w 281"/>
                <a:gd name="T35" fmla="*/ 3 h 188"/>
                <a:gd name="T36" fmla="*/ 86 w 281"/>
                <a:gd name="T37" fmla="*/ 7 h 188"/>
                <a:gd name="T38" fmla="*/ 63 w 281"/>
                <a:gd name="T39" fmla="*/ 16 h 188"/>
                <a:gd name="T40" fmla="*/ 42 w 281"/>
                <a:gd name="T41" fmla="*/ 28 h 188"/>
                <a:gd name="T42" fmla="*/ 25 w 281"/>
                <a:gd name="T43" fmla="*/ 42 h 188"/>
                <a:gd name="T44" fmla="*/ 12 w 281"/>
                <a:gd name="T45" fmla="*/ 58 h 188"/>
                <a:gd name="T46" fmla="*/ 3 w 281"/>
                <a:gd name="T47" fmla="*/ 75 h 188"/>
                <a:gd name="T48" fmla="*/ 0 w 281"/>
                <a:gd name="T49" fmla="*/ 94 h 188"/>
                <a:gd name="T50" fmla="*/ 3 w 281"/>
                <a:gd name="T51" fmla="*/ 112 h 188"/>
                <a:gd name="T52" fmla="*/ 12 w 281"/>
                <a:gd name="T53" fmla="*/ 130 h 188"/>
                <a:gd name="T54" fmla="*/ 25 w 281"/>
                <a:gd name="T55" fmla="*/ 147 h 188"/>
                <a:gd name="T56" fmla="*/ 42 w 281"/>
                <a:gd name="T57" fmla="*/ 160 h 188"/>
                <a:gd name="T58" fmla="*/ 63 w 281"/>
                <a:gd name="T59" fmla="*/ 172 h 188"/>
                <a:gd name="T60" fmla="*/ 86 w 281"/>
                <a:gd name="T61" fmla="*/ 181 h 188"/>
                <a:gd name="T62" fmla="*/ 112 w 281"/>
                <a:gd name="T63" fmla="*/ 186 h 188"/>
                <a:gd name="T64" fmla="*/ 141 w 281"/>
                <a:gd name="T65" fmla="*/ 188 h 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81" h="188">
                  <a:moveTo>
                    <a:pt x="141" y="188"/>
                  </a:moveTo>
                  <a:lnTo>
                    <a:pt x="169" y="186"/>
                  </a:lnTo>
                  <a:lnTo>
                    <a:pt x="195" y="181"/>
                  </a:lnTo>
                  <a:lnTo>
                    <a:pt x="219" y="172"/>
                  </a:lnTo>
                  <a:lnTo>
                    <a:pt x="240" y="160"/>
                  </a:lnTo>
                  <a:lnTo>
                    <a:pt x="257" y="147"/>
                  </a:lnTo>
                  <a:lnTo>
                    <a:pt x="270" y="130"/>
                  </a:lnTo>
                  <a:lnTo>
                    <a:pt x="279" y="112"/>
                  </a:lnTo>
                  <a:lnTo>
                    <a:pt x="281" y="94"/>
                  </a:lnTo>
                  <a:lnTo>
                    <a:pt x="279" y="75"/>
                  </a:lnTo>
                  <a:lnTo>
                    <a:pt x="270" y="58"/>
                  </a:lnTo>
                  <a:lnTo>
                    <a:pt x="257" y="42"/>
                  </a:lnTo>
                  <a:lnTo>
                    <a:pt x="240" y="28"/>
                  </a:lnTo>
                  <a:lnTo>
                    <a:pt x="219" y="16"/>
                  </a:lnTo>
                  <a:lnTo>
                    <a:pt x="195" y="7"/>
                  </a:lnTo>
                  <a:lnTo>
                    <a:pt x="169" y="3"/>
                  </a:lnTo>
                  <a:lnTo>
                    <a:pt x="141" y="0"/>
                  </a:lnTo>
                  <a:lnTo>
                    <a:pt x="112" y="3"/>
                  </a:lnTo>
                  <a:lnTo>
                    <a:pt x="86" y="7"/>
                  </a:lnTo>
                  <a:lnTo>
                    <a:pt x="63" y="16"/>
                  </a:lnTo>
                  <a:lnTo>
                    <a:pt x="42" y="28"/>
                  </a:lnTo>
                  <a:lnTo>
                    <a:pt x="25" y="42"/>
                  </a:lnTo>
                  <a:lnTo>
                    <a:pt x="12" y="58"/>
                  </a:lnTo>
                  <a:lnTo>
                    <a:pt x="3" y="75"/>
                  </a:lnTo>
                  <a:lnTo>
                    <a:pt x="0" y="94"/>
                  </a:lnTo>
                  <a:lnTo>
                    <a:pt x="3" y="112"/>
                  </a:lnTo>
                  <a:lnTo>
                    <a:pt x="12" y="130"/>
                  </a:lnTo>
                  <a:lnTo>
                    <a:pt x="25" y="147"/>
                  </a:lnTo>
                  <a:lnTo>
                    <a:pt x="42" y="160"/>
                  </a:lnTo>
                  <a:lnTo>
                    <a:pt x="63" y="172"/>
                  </a:lnTo>
                  <a:lnTo>
                    <a:pt x="86" y="181"/>
                  </a:lnTo>
                  <a:lnTo>
                    <a:pt x="112" y="186"/>
                  </a:lnTo>
                  <a:lnTo>
                    <a:pt x="141" y="18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grpSp>
      <p:pic>
        <p:nvPicPr>
          <p:cNvPr id="18" name="Picture 1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73645" y="1246447"/>
            <a:ext cx="285602" cy="285602"/>
          </a:xfrm>
          <a:prstGeom prst="rect">
            <a:avLst/>
          </a:prstGeom>
        </p:spPr>
      </p:pic>
      <p:pic>
        <p:nvPicPr>
          <p:cNvPr id="20" name="Picture 1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156310" y="1169302"/>
            <a:ext cx="379825" cy="379825"/>
          </a:xfrm>
          <a:prstGeom prst="rect">
            <a:avLst/>
          </a:prstGeom>
        </p:spPr>
      </p:pic>
      <p:sp>
        <p:nvSpPr>
          <p:cNvPr id="186" name="TextBox 185"/>
          <p:cNvSpPr txBox="1"/>
          <p:nvPr/>
        </p:nvSpPr>
        <p:spPr>
          <a:xfrm>
            <a:off x="186807" y="644330"/>
            <a:ext cx="323165" cy="435229"/>
          </a:xfrm>
          <a:prstGeom prst="rect">
            <a:avLst/>
          </a:prstGeom>
          <a:noFill/>
        </p:spPr>
        <p:txBody>
          <a:bodyPr vert="vert270" wrap="square" rtlCol="0" anchor="ctr">
            <a:spAutoFit/>
          </a:bodyPr>
          <a:lstStyle/>
          <a:p>
            <a:r>
              <a:rPr lang="nl-NL" sz="900" dirty="0" smtClean="0">
                <a:latin typeface="Georgia" panose="02040502050405020303" pitchFamily="18" charset="0"/>
              </a:rPr>
              <a:t>Status</a:t>
            </a:r>
            <a:endParaRPr lang="nl-NL" sz="900" dirty="0">
              <a:latin typeface="Georgia" panose="02040502050405020303" pitchFamily="18" charset="0"/>
            </a:endParaRPr>
          </a:p>
        </p:txBody>
      </p:sp>
      <p:sp>
        <p:nvSpPr>
          <p:cNvPr id="219" name="TextBox 218"/>
          <p:cNvSpPr txBox="1"/>
          <p:nvPr/>
        </p:nvSpPr>
        <p:spPr>
          <a:xfrm>
            <a:off x="179112" y="1237166"/>
            <a:ext cx="338554" cy="392940"/>
          </a:xfrm>
          <a:prstGeom prst="rect">
            <a:avLst/>
          </a:prstGeom>
          <a:noFill/>
        </p:spPr>
        <p:txBody>
          <a:bodyPr vert="vert270" wrap="square" rtlCol="0" anchor="ctr">
            <a:spAutoFit/>
          </a:bodyPr>
          <a:lstStyle/>
          <a:p>
            <a:r>
              <a:rPr lang="nl-NL" sz="1000" dirty="0" smtClean="0">
                <a:latin typeface="Georgia" panose="02040502050405020303" pitchFamily="18" charset="0"/>
              </a:rPr>
              <a:t>Fase</a:t>
            </a:r>
            <a:endParaRPr lang="nl-NL" sz="1000" dirty="0">
              <a:latin typeface="Georgia" panose="02040502050405020303" pitchFamily="18" charset="0"/>
            </a:endParaRPr>
          </a:p>
        </p:txBody>
      </p:sp>
      <p:sp>
        <p:nvSpPr>
          <p:cNvPr id="225" name="TextBox 224"/>
          <p:cNvSpPr txBox="1"/>
          <p:nvPr/>
        </p:nvSpPr>
        <p:spPr>
          <a:xfrm>
            <a:off x="186807" y="1541491"/>
            <a:ext cx="323165" cy="974227"/>
          </a:xfrm>
          <a:prstGeom prst="rect">
            <a:avLst/>
          </a:prstGeom>
          <a:noFill/>
        </p:spPr>
        <p:txBody>
          <a:bodyPr vert="vert270" wrap="square" rtlCol="0" anchor="ctr">
            <a:spAutoFit/>
          </a:bodyPr>
          <a:lstStyle/>
          <a:p>
            <a:r>
              <a:rPr lang="nl-NL" sz="900" dirty="0" smtClean="0">
                <a:latin typeface="Georgia" panose="02040502050405020303" pitchFamily="18" charset="0"/>
              </a:rPr>
              <a:t>Klantbehoefte</a:t>
            </a:r>
            <a:endParaRPr lang="nl-NL" sz="900" dirty="0">
              <a:latin typeface="Georgia" panose="02040502050405020303" pitchFamily="18" charset="0"/>
            </a:endParaRPr>
          </a:p>
        </p:txBody>
      </p:sp>
      <p:sp>
        <p:nvSpPr>
          <p:cNvPr id="160" name="TextBox 159"/>
          <p:cNvSpPr txBox="1"/>
          <p:nvPr/>
        </p:nvSpPr>
        <p:spPr>
          <a:xfrm>
            <a:off x="4650155" y="5028211"/>
            <a:ext cx="907200" cy="483589"/>
          </a:xfrm>
          <a:prstGeom prst="rect">
            <a:avLst/>
          </a:prstGeom>
          <a:solidFill>
            <a:schemeClr val="bg1">
              <a:lumMod val="95000"/>
            </a:schemeClr>
          </a:solidFill>
          <a:ln w="12700" cap="flat" cmpd="sng" algn="ctr">
            <a:solidFill>
              <a:schemeClr val="bg1">
                <a:lumMod val="85000"/>
              </a:schemeClr>
            </a:solidFill>
            <a:prstDash val="solid"/>
          </a:ln>
          <a:effectLst/>
        </p:spPr>
        <p:txBody>
          <a:bodyPr lIns="36000" tIns="36000" rIns="36000" bIns="36000" rtlCol="0" anchor="ctr">
            <a:noAutofit/>
          </a:bodyPr>
          <a:lstStyle>
            <a:defPPr>
              <a:defRPr lang="en-US"/>
            </a:defPPr>
            <a:lvl1pPr marR="0" lvl="0" indent="0" algn="ctr" defTabSz="1018824" fontAlgn="auto">
              <a:lnSpc>
                <a:spcPct val="100000"/>
              </a:lnSpc>
              <a:spcBef>
                <a:spcPts val="0"/>
              </a:spcBef>
              <a:spcAft>
                <a:spcPts val="0"/>
              </a:spcAft>
              <a:buClrTx/>
              <a:buSzTx/>
              <a:buFontTx/>
              <a:buNone/>
              <a:tabLst/>
              <a:defRPr kumimoji="0" sz="880" b="0" i="0" u="none" strike="noStrike" kern="0" cap="none" spc="0" normalizeH="0" baseline="0">
                <a:ln>
                  <a:noFill/>
                </a:ln>
                <a:solidFill>
                  <a:srgbClr val="FFFFFF"/>
                </a:solidFill>
                <a:effectLst/>
                <a:uLnTx/>
                <a:uFillTx/>
                <a:latin typeface="Georgia"/>
              </a:defRPr>
            </a:lvl1pPr>
          </a:lstStyle>
          <a:p>
            <a:pPr algn="l"/>
            <a:r>
              <a:rPr lang="nl-NL" sz="700" dirty="0" smtClean="0">
                <a:solidFill>
                  <a:schemeClr val="tx1"/>
                </a:solidFill>
              </a:rPr>
              <a:t>5H. Ik kan de financiering gemakkelijk aanvragen</a:t>
            </a:r>
            <a:endParaRPr lang="nl-NL" sz="700" dirty="0">
              <a:solidFill>
                <a:schemeClr val="tx1"/>
              </a:solidFill>
            </a:endParaRPr>
          </a:p>
        </p:txBody>
      </p:sp>
    </p:spTree>
    <p:extLst>
      <p:ext uri="{BB962C8B-B14F-4D97-AF65-F5344CB8AC3E}">
        <p14:creationId xmlns:p14="http://schemas.microsoft.com/office/powerpoint/2010/main" val="24423426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1" name="Chevron 330"/>
          <p:cNvSpPr/>
          <p:nvPr/>
        </p:nvSpPr>
        <p:spPr>
          <a:xfrm>
            <a:off x="6719184" y="1189064"/>
            <a:ext cx="1468862" cy="504000"/>
          </a:xfrm>
          <a:prstGeom prst="chevron">
            <a:avLst/>
          </a:prstGeom>
          <a:solidFill>
            <a:schemeClr val="bg1">
              <a:lumMod val="50000"/>
            </a:schemeClr>
          </a:solidFill>
          <a:ln w="19050" algn="ctr">
            <a:solidFill>
              <a:schemeClr val="bg1"/>
            </a:solidFill>
            <a:miter lim="800000"/>
            <a:headEnd/>
            <a:tailEnd/>
          </a:ln>
        </p:spPr>
        <p:txBody>
          <a:bodyPr lIns="39600" tIns="0" rIns="0" bIns="0" anchor="ctr"/>
          <a:lstStyle/>
          <a:p>
            <a:pPr defTabSz="1018824" fontAlgn="base">
              <a:lnSpc>
                <a:spcPts val="1100"/>
              </a:lnSpc>
              <a:spcBef>
                <a:spcPct val="0"/>
              </a:spcBef>
              <a:spcAft>
                <a:spcPct val="0"/>
              </a:spcAft>
            </a:pPr>
            <a:endParaRPr lang="nl-NL" sz="880" b="1" kern="0" dirty="0">
              <a:solidFill>
                <a:srgbClr val="FFFFFF"/>
              </a:solidFill>
              <a:latin typeface="Georgia"/>
            </a:endParaRPr>
          </a:p>
        </p:txBody>
      </p:sp>
      <p:sp>
        <p:nvSpPr>
          <p:cNvPr id="332" name="Chevron 331"/>
          <p:cNvSpPr/>
          <p:nvPr/>
        </p:nvSpPr>
        <p:spPr>
          <a:xfrm>
            <a:off x="1500494" y="1189064"/>
            <a:ext cx="1350312" cy="504000"/>
          </a:xfrm>
          <a:prstGeom prst="chevron">
            <a:avLst/>
          </a:prstGeom>
          <a:solidFill>
            <a:schemeClr val="bg1">
              <a:lumMod val="50000"/>
            </a:schemeClr>
          </a:solidFill>
          <a:ln w="19050" algn="ctr">
            <a:solidFill>
              <a:schemeClr val="bg1"/>
            </a:solidFill>
            <a:miter lim="800000"/>
            <a:headEnd/>
            <a:tailEnd/>
          </a:ln>
        </p:spPr>
        <p:txBody>
          <a:bodyPr lIns="39600" tIns="0" rIns="0" bIns="0" anchor="ctr"/>
          <a:lstStyle/>
          <a:p>
            <a:pPr defTabSz="1018824" fontAlgn="base">
              <a:lnSpc>
                <a:spcPts val="1100"/>
              </a:lnSpc>
              <a:spcBef>
                <a:spcPct val="0"/>
              </a:spcBef>
              <a:spcAft>
                <a:spcPct val="0"/>
              </a:spcAft>
            </a:pPr>
            <a:endParaRPr lang="nl-NL" sz="880" b="1" kern="0" dirty="0">
              <a:solidFill>
                <a:srgbClr val="FFFFFF"/>
              </a:solidFill>
              <a:latin typeface="Georgia"/>
            </a:endParaRPr>
          </a:p>
        </p:txBody>
      </p:sp>
      <p:sp>
        <p:nvSpPr>
          <p:cNvPr id="333" name="Chevron 332"/>
          <p:cNvSpPr/>
          <p:nvPr/>
        </p:nvSpPr>
        <p:spPr>
          <a:xfrm>
            <a:off x="2559964" y="1189064"/>
            <a:ext cx="1296000" cy="504000"/>
          </a:xfrm>
          <a:prstGeom prst="chevron">
            <a:avLst/>
          </a:prstGeom>
          <a:solidFill>
            <a:schemeClr val="bg1">
              <a:lumMod val="50000"/>
            </a:schemeClr>
          </a:solidFill>
          <a:ln w="19050" algn="ctr">
            <a:solidFill>
              <a:schemeClr val="bg1"/>
            </a:solidFill>
            <a:miter lim="800000"/>
            <a:headEnd/>
            <a:tailEnd/>
          </a:ln>
        </p:spPr>
        <p:txBody>
          <a:bodyPr lIns="39600" tIns="0" rIns="0" bIns="0" anchor="ctr"/>
          <a:lstStyle/>
          <a:p>
            <a:pPr defTabSz="1018824" fontAlgn="base">
              <a:lnSpc>
                <a:spcPts val="1100"/>
              </a:lnSpc>
              <a:spcBef>
                <a:spcPct val="0"/>
              </a:spcBef>
              <a:spcAft>
                <a:spcPct val="0"/>
              </a:spcAft>
            </a:pPr>
            <a:endParaRPr lang="nl-NL" sz="880" b="1" kern="0" dirty="0">
              <a:solidFill>
                <a:srgbClr val="FFFFFF"/>
              </a:solidFill>
              <a:latin typeface="Georgia"/>
            </a:endParaRPr>
          </a:p>
        </p:txBody>
      </p:sp>
      <p:sp>
        <p:nvSpPr>
          <p:cNvPr id="334" name="Chevron 333"/>
          <p:cNvSpPr/>
          <p:nvPr/>
        </p:nvSpPr>
        <p:spPr>
          <a:xfrm>
            <a:off x="3560954" y="1189064"/>
            <a:ext cx="1332000" cy="504000"/>
          </a:xfrm>
          <a:prstGeom prst="chevron">
            <a:avLst/>
          </a:prstGeom>
          <a:solidFill>
            <a:schemeClr val="bg1">
              <a:lumMod val="50000"/>
            </a:schemeClr>
          </a:solidFill>
          <a:ln w="19050" algn="ctr">
            <a:solidFill>
              <a:schemeClr val="bg1"/>
            </a:solidFill>
            <a:miter lim="800000"/>
            <a:headEnd/>
            <a:tailEnd/>
          </a:ln>
        </p:spPr>
        <p:txBody>
          <a:bodyPr lIns="39600" tIns="0" rIns="0" bIns="0" anchor="ctr"/>
          <a:lstStyle/>
          <a:p>
            <a:pPr defTabSz="1018824" fontAlgn="base">
              <a:lnSpc>
                <a:spcPts val="1100"/>
              </a:lnSpc>
              <a:spcBef>
                <a:spcPct val="0"/>
              </a:spcBef>
              <a:spcAft>
                <a:spcPct val="0"/>
              </a:spcAft>
            </a:pPr>
            <a:endParaRPr lang="nl-NL" sz="880" b="1" kern="0" dirty="0">
              <a:solidFill>
                <a:srgbClr val="FFFFFF"/>
              </a:solidFill>
              <a:latin typeface="Georgia"/>
            </a:endParaRPr>
          </a:p>
        </p:txBody>
      </p:sp>
      <p:sp>
        <p:nvSpPr>
          <p:cNvPr id="335" name="Chevron 334"/>
          <p:cNvSpPr/>
          <p:nvPr/>
        </p:nvSpPr>
        <p:spPr>
          <a:xfrm>
            <a:off x="4604808" y="1189064"/>
            <a:ext cx="1332000" cy="504000"/>
          </a:xfrm>
          <a:prstGeom prst="chevron">
            <a:avLst/>
          </a:prstGeom>
          <a:solidFill>
            <a:schemeClr val="bg1">
              <a:lumMod val="50000"/>
            </a:schemeClr>
          </a:solidFill>
          <a:ln w="19050" algn="ctr">
            <a:solidFill>
              <a:schemeClr val="bg1"/>
            </a:solidFill>
            <a:miter lim="800000"/>
            <a:headEnd/>
            <a:tailEnd/>
          </a:ln>
        </p:spPr>
        <p:txBody>
          <a:bodyPr lIns="39600" tIns="0" rIns="0" bIns="0" anchor="ctr"/>
          <a:lstStyle/>
          <a:p>
            <a:pPr defTabSz="1018824" fontAlgn="base">
              <a:lnSpc>
                <a:spcPts val="1100"/>
              </a:lnSpc>
              <a:spcBef>
                <a:spcPct val="0"/>
              </a:spcBef>
              <a:spcAft>
                <a:spcPct val="0"/>
              </a:spcAft>
            </a:pPr>
            <a:endParaRPr lang="nl-NL" sz="880" b="1" kern="0" dirty="0">
              <a:solidFill>
                <a:srgbClr val="FFFFFF"/>
              </a:solidFill>
              <a:latin typeface="Georgia"/>
            </a:endParaRPr>
          </a:p>
        </p:txBody>
      </p:sp>
      <p:sp>
        <p:nvSpPr>
          <p:cNvPr id="336" name="Chevron 335"/>
          <p:cNvSpPr/>
          <p:nvPr/>
        </p:nvSpPr>
        <p:spPr>
          <a:xfrm>
            <a:off x="5646254" y="1189064"/>
            <a:ext cx="1368000" cy="504000"/>
          </a:xfrm>
          <a:prstGeom prst="chevron">
            <a:avLst/>
          </a:prstGeom>
          <a:solidFill>
            <a:schemeClr val="bg1">
              <a:lumMod val="50000"/>
            </a:schemeClr>
          </a:solidFill>
          <a:ln w="19050" algn="ctr">
            <a:solidFill>
              <a:schemeClr val="bg1"/>
            </a:solidFill>
            <a:miter lim="800000"/>
            <a:headEnd/>
            <a:tailEnd/>
          </a:ln>
        </p:spPr>
        <p:txBody>
          <a:bodyPr lIns="39600" tIns="0" rIns="0" bIns="0" anchor="ctr"/>
          <a:lstStyle/>
          <a:p>
            <a:pPr defTabSz="1018824" fontAlgn="base">
              <a:lnSpc>
                <a:spcPts val="1100"/>
              </a:lnSpc>
              <a:spcBef>
                <a:spcPct val="0"/>
              </a:spcBef>
              <a:spcAft>
                <a:spcPct val="0"/>
              </a:spcAft>
            </a:pPr>
            <a:endParaRPr lang="nl-NL" sz="880" b="1" kern="0" dirty="0">
              <a:solidFill>
                <a:srgbClr val="FFFFFF"/>
              </a:solidFill>
              <a:latin typeface="Georgia"/>
            </a:endParaRPr>
          </a:p>
        </p:txBody>
      </p:sp>
      <p:sp>
        <p:nvSpPr>
          <p:cNvPr id="338" name="Chevron 337"/>
          <p:cNvSpPr/>
          <p:nvPr/>
        </p:nvSpPr>
        <p:spPr>
          <a:xfrm>
            <a:off x="7935386" y="1189064"/>
            <a:ext cx="1207827" cy="504000"/>
          </a:xfrm>
          <a:prstGeom prst="chevron">
            <a:avLst/>
          </a:prstGeom>
          <a:solidFill>
            <a:schemeClr val="bg1">
              <a:lumMod val="50000"/>
            </a:schemeClr>
          </a:solidFill>
          <a:ln w="19050" algn="ctr">
            <a:solidFill>
              <a:schemeClr val="bg1"/>
            </a:solidFill>
            <a:miter lim="800000"/>
            <a:headEnd/>
            <a:tailEnd/>
          </a:ln>
        </p:spPr>
        <p:txBody>
          <a:bodyPr lIns="39600" tIns="0" rIns="0" bIns="0" anchor="ctr"/>
          <a:lstStyle/>
          <a:p>
            <a:pPr defTabSz="1018824" fontAlgn="base">
              <a:lnSpc>
                <a:spcPts val="1100"/>
              </a:lnSpc>
              <a:spcBef>
                <a:spcPct val="0"/>
              </a:spcBef>
              <a:spcAft>
                <a:spcPct val="0"/>
              </a:spcAft>
            </a:pPr>
            <a:endParaRPr lang="nl-NL" sz="880" b="1" kern="0" dirty="0">
              <a:solidFill>
                <a:srgbClr val="FFFFFF"/>
              </a:solidFill>
              <a:latin typeface="Georgia"/>
            </a:endParaRPr>
          </a:p>
        </p:txBody>
      </p:sp>
      <p:sp>
        <p:nvSpPr>
          <p:cNvPr id="339" name="Chevron 338"/>
          <p:cNvSpPr/>
          <p:nvPr/>
        </p:nvSpPr>
        <p:spPr>
          <a:xfrm>
            <a:off x="8855290" y="1189064"/>
            <a:ext cx="1332000" cy="504000"/>
          </a:xfrm>
          <a:prstGeom prst="chevron">
            <a:avLst/>
          </a:prstGeom>
          <a:solidFill>
            <a:schemeClr val="bg1">
              <a:lumMod val="50000"/>
            </a:schemeClr>
          </a:solidFill>
          <a:ln w="19050" algn="ctr">
            <a:solidFill>
              <a:schemeClr val="bg1"/>
            </a:solidFill>
            <a:miter lim="800000"/>
            <a:headEnd/>
            <a:tailEnd/>
          </a:ln>
        </p:spPr>
        <p:txBody>
          <a:bodyPr lIns="39600" tIns="0" rIns="0" bIns="0" anchor="ctr"/>
          <a:lstStyle/>
          <a:p>
            <a:pPr defTabSz="1018824" fontAlgn="base">
              <a:lnSpc>
                <a:spcPts val="1100"/>
              </a:lnSpc>
              <a:spcBef>
                <a:spcPct val="0"/>
              </a:spcBef>
              <a:spcAft>
                <a:spcPct val="0"/>
              </a:spcAft>
            </a:pPr>
            <a:endParaRPr lang="nl-NL" sz="880" b="1" kern="0" dirty="0">
              <a:solidFill>
                <a:srgbClr val="FFFFFF"/>
              </a:solidFill>
              <a:latin typeface="Georgia"/>
            </a:endParaRPr>
          </a:p>
        </p:txBody>
      </p:sp>
      <p:sp>
        <p:nvSpPr>
          <p:cNvPr id="341" name="Chevron 340"/>
          <p:cNvSpPr/>
          <p:nvPr/>
        </p:nvSpPr>
        <p:spPr>
          <a:xfrm>
            <a:off x="9894863" y="1189064"/>
            <a:ext cx="1332000" cy="504000"/>
          </a:xfrm>
          <a:prstGeom prst="chevron">
            <a:avLst/>
          </a:prstGeom>
          <a:solidFill>
            <a:schemeClr val="bg1">
              <a:lumMod val="50000"/>
            </a:schemeClr>
          </a:solidFill>
          <a:ln w="19050" algn="ctr">
            <a:solidFill>
              <a:schemeClr val="bg1"/>
            </a:solidFill>
            <a:miter lim="800000"/>
            <a:headEnd/>
            <a:tailEnd/>
          </a:ln>
        </p:spPr>
        <p:txBody>
          <a:bodyPr lIns="39600" tIns="0" rIns="0" bIns="0" anchor="ctr"/>
          <a:lstStyle/>
          <a:p>
            <a:pPr defTabSz="1018824" fontAlgn="base">
              <a:lnSpc>
                <a:spcPts val="1100"/>
              </a:lnSpc>
              <a:spcBef>
                <a:spcPct val="0"/>
              </a:spcBef>
              <a:spcAft>
                <a:spcPct val="0"/>
              </a:spcAft>
            </a:pPr>
            <a:endParaRPr lang="nl-NL" sz="880" b="1" kern="0" dirty="0">
              <a:solidFill>
                <a:srgbClr val="FFFFFF"/>
              </a:solidFill>
              <a:latin typeface="Georgia"/>
            </a:endParaRPr>
          </a:p>
        </p:txBody>
      </p:sp>
      <p:sp>
        <p:nvSpPr>
          <p:cNvPr id="343" name="Pentagon 342"/>
          <p:cNvSpPr/>
          <p:nvPr/>
        </p:nvSpPr>
        <p:spPr>
          <a:xfrm>
            <a:off x="569149" y="1189064"/>
            <a:ext cx="1219411" cy="504000"/>
          </a:xfrm>
          <a:prstGeom prst="homePlate">
            <a:avLst/>
          </a:prstGeom>
          <a:solidFill>
            <a:schemeClr val="bg1">
              <a:lumMod val="50000"/>
            </a:schemeClr>
          </a:solidFill>
          <a:ln w="19050" algn="ctr">
            <a:solidFill>
              <a:schemeClr val="bg1"/>
            </a:solidFill>
            <a:miter lim="800000"/>
            <a:headEnd/>
            <a:tailEnd/>
          </a:ln>
        </p:spPr>
        <p:txBody>
          <a:bodyPr lIns="39600" tIns="0" rIns="0" bIns="0" anchor="ctr"/>
          <a:lstStyle/>
          <a:p>
            <a:pPr defTabSz="1018824" fontAlgn="base">
              <a:lnSpc>
                <a:spcPts val="1100"/>
              </a:lnSpc>
              <a:spcBef>
                <a:spcPct val="0"/>
              </a:spcBef>
              <a:spcAft>
                <a:spcPct val="0"/>
              </a:spcAft>
            </a:pPr>
            <a:endParaRPr lang="nl-NL" sz="880" b="1" kern="0" dirty="0">
              <a:solidFill>
                <a:srgbClr val="FFFFFF"/>
              </a:solidFill>
              <a:latin typeface="Georgia"/>
            </a:endParaRPr>
          </a:p>
        </p:txBody>
      </p:sp>
      <p:sp>
        <p:nvSpPr>
          <p:cNvPr id="4" name="U-Turn Arrow 3"/>
          <p:cNvSpPr/>
          <p:nvPr/>
        </p:nvSpPr>
        <p:spPr>
          <a:xfrm flipH="1">
            <a:off x="3701265" y="556050"/>
            <a:ext cx="8263625" cy="879065"/>
          </a:xfrm>
          <a:prstGeom prst="uturnArrow">
            <a:avLst>
              <a:gd name="adj1" fmla="val 13774"/>
              <a:gd name="adj2" fmla="val 25000"/>
              <a:gd name="adj3" fmla="val 25000"/>
              <a:gd name="adj4" fmla="val 43750"/>
              <a:gd name="adj5" fmla="val 75000"/>
            </a:avLst>
          </a:prstGeom>
          <a:solidFill>
            <a:schemeClr val="bg1">
              <a:lumMod val="50000"/>
            </a:schemeClr>
          </a:solidFill>
          <a:ln w="19050" algn="ctr">
            <a:solidFill>
              <a:schemeClr val="bg1"/>
            </a:solidFill>
            <a:miter lim="800000"/>
            <a:headEnd/>
            <a:tailEnd/>
          </a:ln>
        </p:spPr>
        <p:txBody>
          <a:bodyPr lIns="39600" tIns="0" rIns="0" bIns="0" anchor="ctr"/>
          <a:lstStyle/>
          <a:p>
            <a:pPr defTabSz="1018824" fontAlgn="base">
              <a:lnSpc>
                <a:spcPts val="1100"/>
              </a:lnSpc>
              <a:spcBef>
                <a:spcPct val="0"/>
              </a:spcBef>
              <a:spcAft>
                <a:spcPct val="0"/>
              </a:spcAft>
            </a:pPr>
            <a:endParaRPr lang="nl-NL" sz="880" b="1" kern="0" dirty="0">
              <a:solidFill>
                <a:srgbClr val="FFFFFF"/>
              </a:solidFill>
              <a:latin typeface="Georgia"/>
            </a:endParaRPr>
          </a:p>
        </p:txBody>
      </p:sp>
      <p:sp>
        <p:nvSpPr>
          <p:cNvPr id="174" name="TextBox 173"/>
          <p:cNvSpPr txBox="1"/>
          <p:nvPr/>
        </p:nvSpPr>
        <p:spPr>
          <a:xfrm>
            <a:off x="4650156" y="2537801"/>
            <a:ext cx="906427" cy="359517"/>
          </a:xfrm>
          <a:prstGeom prst="rect">
            <a:avLst/>
          </a:prstGeom>
          <a:solidFill>
            <a:schemeClr val="bg1">
              <a:lumMod val="95000"/>
            </a:schemeClr>
          </a:solidFill>
          <a:ln w="12700" cap="flat" cmpd="sng" algn="ctr">
            <a:solidFill>
              <a:schemeClr val="bg1">
                <a:lumMod val="85000"/>
              </a:schemeClr>
            </a:solidFill>
            <a:prstDash val="solid"/>
          </a:ln>
          <a:effectLst/>
        </p:spPr>
        <p:txBody>
          <a:bodyPr lIns="36000" tIns="36000" rIns="36000" bIns="36000" rtlCol="0" anchor="ctr">
            <a:noAutofit/>
          </a:bodyPr>
          <a:lstStyle>
            <a:defPPr>
              <a:defRPr lang="en-US"/>
            </a:defPPr>
            <a:lvl1pPr marR="0" lvl="0" indent="0" defTabSz="1018824" fontAlgn="auto">
              <a:lnSpc>
                <a:spcPct val="100000"/>
              </a:lnSpc>
              <a:spcBef>
                <a:spcPts val="0"/>
              </a:spcBef>
              <a:spcAft>
                <a:spcPts val="0"/>
              </a:spcAft>
              <a:buClrTx/>
              <a:buSzTx/>
              <a:buFontTx/>
              <a:buNone/>
              <a:tabLst/>
              <a:defRPr kumimoji="0" sz="700" b="0" i="0" u="none" strike="noStrike" kern="0" cap="none" spc="0" normalizeH="0" baseline="0">
                <a:ln>
                  <a:noFill/>
                </a:ln>
                <a:solidFill>
                  <a:srgbClr val="FFFFFF"/>
                </a:solidFill>
                <a:effectLst/>
                <a:uLnTx/>
                <a:uFillTx/>
                <a:latin typeface="Georgia"/>
              </a:defRPr>
            </a:lvl1pPr>
          </a:lstStyle>
          <a:p>
            <a:r>
              <a:rPr lang="nl-NL" dirty="0" smtClean="0">
                <a:solidFill>
                  <a:schemeClr val="tx1"/>
                </a:solidFill>
              </a:rPr>
              <a:t>5D. Ik beschik over een betrouwbare prijsindicatie </a:t>
            </a:r>
            <a:endParaRPr lang="nl-NL" dirty="0">
              <a:solidFill>
                <a:schemeClr val="tx1"/>
              </a:solidFill>
            </a:endParaRPr>
          </a:p>
        </p:txBody>
      </p:sp>
      <p:sp>
        <p:nvSpPr>
          <p:cNvPr id="178" name="TextBox 177"/>
          <p:cNvSpPr txBox="1"/>
          <p:nvPr/>
        </p:nvSpPr>
        <p:spPr>
          <a:xfrm>
            <a:off x="1520328" y="6102114"/>
            <a:ext cx="2011421" cy="251795"/>
          </a:xfrm>
          <a:prstGeom prst="rect">
            <a:avLst/>
          </a:prstGeom>
          <a:solidFill>
            <a:srgbClr val="E0301E">
              <a:lumMod val="60000"/>
              <a:lumOff val="40000"/>
            </a:srgbClr>
          </a:solidFill>
          <a:ln w="12700" cap="flat" cmpd="sng" algn="ctr">
            <a:noFill/>
            <a:prstDash val="solid"/>
          </a:ln>
          <a:effectLst/>
        </p:spPr>
        <p:txBody>
          <a:bodyPr lIns="36000" tIns="36000" rIns="36000" bIns="36000" rtlCol="0" anchor="ctr">
            <a:noAutofit/>
          </a:bodyPr>
          <a:lstStyle>
            <a:defPPr>
              <a:defRPr lang="en-US"/>
            </a:defPPr>
            <a:lvl1pPr marR="0" lvl="0" indent="0" defTabSz="1018824" fontAlgn="auto">
              <a:lnSpc>
                <a:spcPct val="100000"/>
              </a:lnSpc>
              <a:spcBef>
                <a:spcPts val="0"/>
              </a:spcBef>
              <a:spcAft>
                <a:spcPts val="0"/>
              </a:spcAft>
              <a:buClrTx/>
              <a:buSzTx/>
              <a:buFontTx/>
              <a:buNone/>
              <a:tabLst/>
              <a:defRPr kumimoji="0" sz="700" b="0" i="0" u="none" strike="noStrike" kern="0" cap="none" spc="0" normalizeH="0" baseline="0">
                <a:ln>
                  <a:noFill/>
                </a:ln>
                <a:solidFill>
                  <a:srgbClr val="FFFFFF"/>
                </a:solidFill>
                <a:effectLst/>
                <a:uLnTx/>
                <a:uFillTx/>
                <a:latin typeface="Georgia"/>
              </a:defRPr>
            </a:lvl1pPr>
          </a:lstStyle>
          <a:p>
            <a:r>
              <a:rPr lang="nl-NL" dirty="0" smtClean="0"/>
              <a:t>2I-3E. </a:t>
            </a:r>
            <a:r>
              <a:rPr lang="nl-NL" dirty="0"/>
              <a:t>Ik krijg de tijd die ik nodig heb om erover na te denken</a:t>
            </a:r>
          </a:p>
        </p:txBody>
      </p:sp>
      <p:sp>
        <p:nvSpPr>
          <p:cNvPr id="179" name="TextBox 178"/>
          <p:cNvSpPr txBox="1"/>
          <p:nvPr/>
        </p:nvSpPr>
        <p:spPr>
          <a:xfrm>
            <a:off x="3595115" y="2234153"/>
            <a:ext cx="1967153" cy="251795"/>
          </a:xfrm>
          <a:prstGeom prst="rect">
            <a:avLst/>
          </a:prstGeom>
          <a:solidFill>
            <a:srgbClr val="92D050"/>
          </a:solidFill>
          <a:ln w="12700" cap="flat" cmpd="sng" algn="ctr">
            <a:solidFill>
              <a:schemeClr val="bg1">
                <a:lumMod val="85000"/>
              </a:schemeClr>
            </a:solidFill>
            <a:prstDash val="solid"/>
          </a:ln>
          <a:effectLst/>
        </p:spPr>
        <p:txBody>
          <a:bodyPr lIns="36000" tIns="36000" rIns="36000" bIns="36000" rtlCol="0" anchor="ctr">
            <a:noAutofit/>
          </a:bodyPr>
          <a:lstStyle>
            <a:defPPr>
              <a:defRPr lang="en-US"/>
            </a:defPPr>
            <a:lvl1pPr marR="0" lvl="0" indent="0" defTabSz="1018824" fontAlgn="auto">
              <a:lnSpc>
                <a:spcPct val="100000"/>
              </a:lnSpc>
              <a:spcBef>
                <a:spcPts val="0"/>
              </a:spcBef>
              <a:spcAft>
                <a:spcPts val="0"/>
              </a:spcAft>
              <a:buClrTx/>
              <a:buSzTx/>
              <a:buFontTx/>
              <a:buNone/>
              <a:tabLst/>
              <a:defRPr kumimoji="0" sz="700" b="0" i="0" u="none" strike="noStrike" kern="0" cap="none" spc="0" normalizeH="0" baseline="0">
                <a:ln>
                  <a:noFill/>
                </a:ln>
                <a:solidFill>
                  <a:schemeClr val="bg1"/>
                </a:solidFill>
                <a:effectLst/>
                <a:uLnTx/>
                <a:uFillTx/>
                <a:latin typeface="Georgia"/>
              </a:defRPr>
            </a:lvl1pPr>
          </a:lstStyle>
          <a:p>
            <a:r>
              <a:rPr lang="nl-NL" dirty="0" smtClean="0"/>
              <a:t>4C-5C. </a:t>
            </a:r>
            <a:r>
              <a:rPr lang="nl-NL" dirty="0"/>
              <a:t>Ik weet dat ik de maatregel(en) kan betalen/financieren	</a:t>
            </a:r>
          </a:p>
        </p:txBody>
      </p:sp>
      <p:sp>
        <p:nvSpPr>
          <p:cNvPr id="180" name="TextBox 179"/>
          <p:cNvSpPr txBox="1"/>
          <p:nvPr/>
        </p:nvSpPr>
        <p:spPr>
          <a:xfrm>
            <a:off x="569148" y="3424348"/>
            <a:ext cx="888329" cy="898126"/>
          </a:xfrm>
          <a:prstGeom prst="rect">
            <a:avLst/>
          </a:prstGeom>
          <a:solidFill>
            <a:srgbClr val="E0301E">
              <a:lumMod val="60000"/>
              <a:lumOff val="40000"/>
            </a:srgbClr>
          </a:solidFill>
          <a:ln w="12700" cap="flat" cmpd="sng" algn="ctr">
            <a:noFill/>
            <a:prstDash val="solid"/>
          </a:ln>
          <a:effectLst/>
        </p:spPr>
        <p:txBody>
          <a:bodyPr lIns="36000" tIns="36000" rIns="36000" bIns="36000" rtlCol="0" anchor="ctr">
            <a:noAutofit/>
          </a:bodyPr>
          <a:lstStyle>
            <a:defPPr>
              <a:defRPr lang="en-US"/>
            </a:defPPr>
            <a:lvl1pPr marR="0" lvl="0" indent="0" defTabSz="1018824" fontAlgn="auto">
              <a:lnSpc>
                <a:spcPct val="100000"/>
              </a:lnSpc>
              <a:spcBef>
                <a:spcPts val="0"/>
              </a:spcBef>
              <a:spcAft>
                <a:spcPts val="0"/>
              </a:spcAft>
              <a:buClrTx/>
              <a:buSzTx/>
              <a:buFontTx/>
              <a:buNone/>
              <a:tabLst/>
              <a:defRPr kumimoji="0" sz="700" b="0" i="0" u="none" strike="noStrike" kern="0" cap="none" spc="0" normalizeH="0" baseline="0">
                <a:ln>
                  <a:noFill/>
                </a:ln>
                <a:solidFill>
                  <a:srgbClr val="FFFFFF"/>
                </a:solidFill>
                <a:effectLst/>
                <a:uLnTx/>
                <a:uFillTx/>
                <a:latin typeface="Georgia"/>
              </a:defRPr>
            </a:lvl1pPr>
          </a:lstStyle>
          <a:p>
            <a:r>
              <a:rPr lang="nl-NL" dirty="0"/>
              <a:t>1E. Ik krijg vertrouwen in de beloften die gedaan worden in het kader van </a:t>
            </a:r>
            <a:r>
              <a:rPr lang="nl-NL" dirty="0" smtClean="0"/>
              <a:t>energiebesparing (</a:t>
            </a:r>
            <a:r>
              <a:rPr lang="nl-NL" dirty="0"/>
              <a:t>rendement, milieu, comfort)</a:t>
            </a:r>
          </a:p>
        </p:txBody>
      </p:sp>
      <p:sp>
        <p:nvSpPr>
          <p:cNvPr id="126" name="TextBox 125"/>
          <p:cNvSpPr txBox="1"/>
          <p:nvPr/>
        </p:nvSpPr>
        <p:spPr>
          <a:xfrm>
            <a:off x="569148" y="2884315"/>
            <a:ext cx="888329" cy="467239"/>
          </a:xfrm>
          <a:prstGeom prst="rect">
            <a:avLst/>
          </a:prstGeom>
          <a:solidFill>
            <a:srgbClr val="92D050"/>
          </a:solidFill>
          <a:ln w="12700" cap="flat" cmpd="sng" algn="ctr">
            <a:noFill/>
            <a:prstDash val="solid"/>
          </a:ln>
          <a:effectLst/>
        </p:spPr>
        <p:txBody>
          <a:bodyPr lIns="36000" tIns="36000" rIns="36000" bIns="36000" rtlCol="0" anchor="ctr">
            <a:noAutofit/>
          </a:bodyPr>
          <a:lstStyle>
            <a:defPPr>
              <a:defRPr lang="en-US"/>
            </a:defPPr>
            <a:lvl1pPr marR="0" lvl="0" indent="0" defTabSz="1018824" fontAlgn="auto">
              <a:lnSpc>
                <a:spcPct val="100000"/>
              </a:lnSpc>
              <a:spcBef>
                <a:spcPts val="0"/>
              </a:spcBef>
              <a:spcAft>
                <a:spcPts val="0"/>
              </a:spcAft>
              <a:buClrTx/>
              <a:buSzTx/>
              <a:buFontTx/>
              <a:buNone/>
              <a:tabLst/>
              <a:defRPr kumimoji="0" sz="700" b="0" i="0" u="none" strike="noStrike" kern="0" cap="none" spc="0" normalizeH="0" baseline="0">
                <a:ln>
                  <a:noFill/>
                </a:ln>
                <a:solidFill>
                  <a:schemeClr val="bg1"/>
                </a:solidFill>
                <a:effectLst/>
                <a:uLnTx/>
                <a:uFillTx/>
                <a:latin typeface="Georgia"/>
              </a:defRPr>
            </a:lvl1pPr>
          </a:lstStyle>
          <a:p>
            <a:r>
              <a:rPr lang="nl-NL" dirty="0"/>
              <a:t>1D. Het is duidelijk waarom </a:t>
            </a:r>
            <a:r>
              <a:rPr lang="nl-NL" dirty="0" smtClean="0"/>
              <a:t>energiebesparing </a:t>
            </a:r>
            <a:r>
              <a:rPr lang="nl-NL" dirty="0"/>
              <a:t>belangrijk is</a:t>
            </a:r>
          </a:p>
        </p:txBody>
      </p:sp>
      <p:sp>
        <p:nvSpPr>
          <p:cNvPr id="175" name="TextBox 174"/>
          <p:cNvSpPr txBox="1"/>
          <p:nvPr/>
        </p:nvSpPr>
        <p:spPr>
          <a:xfrm>
            <a:off x="4650156" y="2950531"/>
            <a:ext cx="907200" cy="359517"/>
          </a:xfrm>
          <a:prstGeom prst="rect">
            <a:avLst/>
          </a:prstGeom>
          <a:solidFill>
            <a:srgbClr val="92D050"/>
          </a:solidFill>
          <a:ln w="12700" cap="flat" cmpd="sng" algn="ctr">
            <a:solidFill>
              <a:schemeClr val="bg1">
                <a:lumMod val="85000"/>
              </a:schemeClr>
            </a:solidFill>
            <a:prstDash val="solid"/>
          </a:ln>
          <a:effectLst/>
        </p:spPr>
        <p:txBody>
          <a:bodyPr lIns="36000" tIns="36000" rIns="36000" bIns="36000" rtlCol="0" anchor="ctr">
            <a:noAutofit/>
          </a:bodyPr>
          <a:lstStyle>
            <a:defPPr>
              <a:defRPr lang="en-US"/>
            </a:defPPr>
            <a:lvl1pPr marR="0" lvl="0" indent="0" defTabSz="1018824" fontAlgn="auto">
              <a:lnSpc>
                <a:spcPct val="100000"/>
              </a:lnSpc>
              <a:spcBef>
                <a:spcPts val="0"/>
              </a:spcBef>
              <a:spcAft>
                <a:spcPts val="0"/>
              </a:spcAft>
              <a:buClrTx/>
              <a:buSzTx/>
              <a:buFontTx/>
              <a:buNone/>
              <a:tabLst/>
              <a:defRPr kumimoji="0" sz="700" b="0" i="0" u="none" strike="noStrike" kern="0" cap="none" spc="0" normalizeH="0" baseline="0">
                <a:ln>
                  <a:noFill/>
                </a:ln>
                <a:solidFill>
                  <a:schemeClr val="bg1"/>
                </a:solidFill>
                <a:effectLst/>
                <a:uLnTx/>
                <a:uFillTx/>
                <a:latin typeface="Georgia"/>
              </a:defRPr>
            </a:lvl1pPr>
          </a:lstStyle>
          <a:p>
            <a:r>
              <a:rPr lang="nl-NL" dirty="0"/>
              <a:t>5E. Ik heb inzicht in hoeverre ik dit zelf kan betalen</a:t>
            </a:r>
          </a:p>
        </p:txBody>
      </p:sp>
      <p:sp>
        <p:nvSpPr>
          <p:cNvPr id="182" name="TextBox 181"/>
          <p:cNvSpPr txBox="1"/>
          <p:nvPr/>
        </p:nvSpPr>
        <p:spPr>
          <a:xfrm>
            <a:off x="3595115" y="1746693"/>
            <a:ext cx="8193864" cy="144073"/>
          </a:xfrm>
          <a:prstGeom prst="rect">
            <a:avLst/>
          </a:prstGeom>
          <a:solidFill>
            <a:schemeClr val="bg2"/>
          </a:solidFill>
          <a:ln w="12700" cap="flat" cmpd="sng" algn="ctr">
            <a:solidFill>
              <a:schemeClr val="bg1">
                <a:lumMod val="85000"/>
              </a:schemeClr>
            </a:solidFill>
            <a:prstDash val="solid"/>
          </a:ln>
          <a:effectLst/>
        </p:spPr>
        <p:txBody>
          <a:bodyPr lIns="36000" tIns="36000" rIns="36000" bIns="36000" rtlCol="0" anchor="ctr">
            <a:noAutofit/>
          </a:bodyPr>
          <a:lstStyle>
            <a:defPPr>
              <a:defRPr lang="en-US"/>
            </a:defPPr>
            <a:lvl1pPr marR="0" lvl="0" indent="0" defTabSz="1018824" fontAlgn="auto">
              <a:lnSpc>
                <a:spcPct val="100000"/>
              </a:lnSpc>
              <a:spcBef>
                <a:spcPts val="0"/>
              </a:spcBef>
              <a:spcAft>
                <a:spcPts val="0"/>
              </a:spcAft>
              <a:buClrTx/>
              <a:buSzTx/>
              <a:buFontTx/>
              <a:buNone/>
              <a:tabLst/>
              <a:defRPr kumimoji="0" sz="700" b="0" i="0" u="none" strike="noStrike" kern="0" cap="none" spc="0" normalizeH="0" baseline="0">
                <a:ln>
                  <a:noFill/>
                </a:ln>
                <a:solidFill>
                  <a:schemeClr val="bg1"/>
                </a:solidFill>
                <a:effectLst/>
                <a:uLnTx/>
                <a:uFillTx/>
                <a:latin typeface="Georgia"/>
              </a:defRPr>
            </a:lvl1pPr>
          </a:lstStyle>
          <a:p>
            <a:r>
              <a:rPr lang="nl-NL" dirty="0">
                <a:solidFill>
                  <a:schemeClr val="tx1"/>
                </a:solidFill>
              </a:rPr>
              <a:t>4A-11A. Ik heb de beschikking over een onafhankelijke contactpersoon / professioneel adviseur (digitaal) die mij van begin tot eind in het proces ontzorgt </a:t>
            </a:r>
          </a:p>
        </p:txBody>
      </p:sp>
      <p:sp>
        <p:nvSpPr>
          <p:cNvPr id="183" name="TextBox 182"/>
          <p:cNvSpPr txBox="1"/>
          <p:nvPr/>
        </p:nvSpPr>
        <p:spPr>
          <a:xfrm>
            <a:off x="5611770" y="3102175"/>
            <a:ext cx="1093074" cy="251795"/>
          </a:xfrm>
          <a:prstGeom prst="rect">
            <a:avLst/>
          </a:prstGeom>
          <a:solidFill>
            <a:schemeClr val="bg1">
              <a:lumMod val="95000"/>
            </a:schemeClr>
          </a:solidFill>
          <a:ln w="12700" cap="flat" cmpd="sng" algn="ctr">
            <a:solidFill>
              <a:schemeClr val="bg1">
                <a:lumMod val="85000"/>
              </a:schemeClr>
            </a:solidFill>
            <a:prstDash val="solid"/>
          </a:ln>
          <a:effectLst/>
        </p:spPr>
        <p:txBody>
          <a:bodyPr lIns="36000" tIns="36000" rIns="36000" bIns="36000" rtlCol="0" anchor="ctr">
            <a:noAutofit/>
          </a:bodyPr>
          <a:lstStyle>
            <a:defPPr>
              <a:defRPr lang="en-US"/>
            </a:defPPr>
            <a:lvl1pPr marR="0" lvl="0" indent="0" algn="ctr" defTabSz="1018824" fontAlgn="auto">
              <a:lnSpc>
                <a:spcPct val="100000"/>
              </a:lnSpc>
              <a:spcBef>
                <a:spcPts val="0"/>
              </a:spcBef>
              <a:spcAft>
                <a:spcPts val="0"/>
              </a:spcAft>
              <a:buClrTx/>
              <a:buSzTx/>
              <a:buFontTx/>
              <a:buNone/>
              <a:tabLst/>
              <a:defRPr kumimoji="0" sz="880" b="0" i="0" u="none" strike="noStrike" kern="0" cap="none" spc="0" normalizeH="0" baseline="0">
                <a:ln>
                  <a:noFill/>
                </a:ln>
                <a:solidFill>
                  <a:srgbClr val="000000">
                    <a:lumMod val="75000"/>
                    <a:lumOff val="25000"/>
                  </a:srgbClr>
                </a:solidFill>
                <a:effectLst/>
                <a:uLnTx/>
                <a:uFillTx/>
                <a:latin typeface="Georgia"/>
              </a:defRPr>
            </a:lvl1pPr>
          </a:lstStyle>
          <a:p>
            <a:pPr algn="l"/>
            <a:r>
              <a:rPr lang="nl-NL" sz="700" dirty="0" smtClean="0">
                <a:solidFill>
                  <a:schemeClr val="tx1"/>
                </a:solidFill>
              </a:rPr>
              <a:t>6D. Ik kan kiezen voor full-service leverancier(s) </a:t>
            </a:r>
            <a:endParaRPr lang="nl-NL" sz="700" dirty="0">
              <a:solidFill>
                <a:schemeClr val="tx1"/>
              </a:solidFill>
            </a:endParaRPr>
          </a:p>
        </p:txBody>
      </p:sp>
      <p:sp>
        <p:nvSpPr>
          <p:cNvPr id="184" name="TextBox 183"/>
          <p:cNvSpPr txBox="1"/>
          <p:nvPr/>
        </p:nvSpPr>
        <p:spPr>
          <a:xfrm>
            <a:off x="5611770" y="3410373"/>
            <a:ext cx="1093074" cy="359517"/>
          </a:xfrm>
          <a:prstGeom prst="rect">
            <a:avLst/>
          </a:prstGeom>
          <a:solidFill>
            <a:srgbClr val="92D050"/>
          </a:solidFill>
          <a:ln w="12700" cap="flat" cmpd="sng" algn="ctr">
            <a:solidFill>
              <a:schemeClr val="bg1">
                <a:lumMod val="85000"/>
              </a:schemeClr>
            </a:solidFill>
            <a:prstDash val="solid"/>
          </a:ln>
          <a:effectLst/>
        </p:spPr>
        <p:txBody>
          <a:bodyPr lIns="36000" tIns="36000" rIns="36000" bIns="36000" rtlCol="0" anchor="ctr">
            <a:noAutofit/>
          </a:bodyPr>
          <a:lstStyle>
            <a:defPPr>
              <a:defRPr lang="en-US"/>
            </a:defPPr>
            <a:lvl1pPr marR="0" lvl="0" indent="0" defTabSz="1018824" fontAlgn="auto">
              <a:lnSpc>
                <a:spcPct val="100000"/>
              </a:lnSpc>
              <a:spcBef>
                <a:spcPts val="0"/>
              </a:spcBef>
              <a:spcAft>
                <a:spcPts val="0"/>
              </a:spcAft>
              <a:buClrTx/>
              <a:buSzTx/>
              <a:buFontTx/>
              <a:buNone/>
              <a:tabLst/>
              <a:defRPr kumimoji="0" sz="700" b="0" i="0" u="none" strike="noStrike" kern="0" cap="none" spc="0" normalizeH="0" baseline="0">
                <a:ln>
                  <a:noFill/>
                </a:ln>
                <a:solidFill>
                  <a:schemeClr val="bg1"/>
                </a:solidFill>
                <a:effectLst/>
                <a:uLnTx/>
                <a:uFillTx/>
                <a:latin typeface="Georgia"/>
              </a:defRPr>
            </a:lvl1pPr>
          </a:lstStyle>
          <a:p>
            <a:r>
              <a:rPr lang="nl-NL" dirty="0"/>
              <a:t>6E. Ik kan kiezen voor (gedeeltelijke) zelfinstallatie </a:t>
            </a:r>
          </a:p>
        </p:txBody>
      </p:sp>
      <p:sp>
        <p:nvSpPr>
          <p:cNvPr id="187" name="TextBox 186"/>
          <p:cNvSpPr txBox="1"/>
          <p:nvPr/>
        </p:nvSpPr>
        <p:spPr>
          <a:xfrm>
            <a:off x="5611770" y="4242213"/>
            <a:ext cx="1093074" cy="467239"/>
          </a:xfrm>
          <a:prstGeom prst="rect">
            <a:avLst/>
          </a:prstGeom>
          <a:solidFill>
            <a:srgbClr val="92D050"/>
          </a:solidFill>
          <a:ln w="12700" cap="flat" cmpd="sng" algn="ctr">
            <a:solidFill>
              <a:schemeClr val="bg1">
                <a:lumMod val="85000"/>
              </a:schemeClr>
            </a:solidFill>
            <a:prstDash val="solid"/>
          </a:ln>
          <a:effectLst/>
        </p:spPr>
        <p:txBody>
          <a:bodyPr lIns="36000" tIns="36000" rIns="36000" bIns="36000" rtlCol="0" anchor="ctr">
            <a:noAutofit/>
          </a:bodyPr>
          <a:lstStyle>
            <a:defPPr>
              <a:defRPr lang="en-US"/>
            </a:defPPr>
            <a:lvl1pPr marR="0" lvl="0" indent="0" defTabSz="1018824" fontAlgn="auto">
              <a:lnSpc>
                <a:spcPct val="100000"/>
              </a:lnSpc>
              <a:spcBef>
                <a:spcPts val="0"/>
              </a:spcBef>
              <a:spcAft>
                <a:spcPts val="0"/>
              </a:spcAft>
              <a:buClrTx/>
              <a:buSzTx/>
              <a:buFontTx/>
              <a:buNone/>
              <a:tabLst/>
              <a:defRPr kumimoji="0" sz="700" b="0" i="0" u="none" strike="noStrike" kern="0" cap="none" spc="0" normalizeH="0" baseline="0">
                <a:ln>
                  <a:noFill/>
                </a:ln>
                <a:solidFill>
                  <a:schemeClr val="bg1"/>
                </a:solidFill>
                <a:effectLst/>
                <a:uLnTx/>
                <a:uFillTx/>
                <a:latin typeface="Georgia"/>
              </a:defRPr>
            </a:lvl1pPr>
          </a:lstStyle>
          <a:p>
            <a:r>
              <a:rPr lang="nl-NL" dirty="0"/>
              <a:t>6G. Ik weet hoe en wanneer de aanbieder(s) de maatregel(en) kan uitvoeren </a:t>
            </a:r>
          </a:p>
        </p:txBody>
      </p:sp>
      <p:sp>
        <p:nvSpPr>
          <p:cNvPr id="196" name="TextBox 195"/>
          <p:cNvSpPr txBox="1"/>
          <p:nvPr/>
        </p:nvSpPr>
        <p:spPr>
          <a:xfrm>
            <a:off x="6783583" y="4521609"/>
            <a:ext cx="1029600" cy="359517"/>
          </a:xfrm>
          <a:prstGeom prst="rect">
            <a:avLst/>
          </a:prstGeom>
          <a:solidFill>
            <a:schemeClr val="bg1">
              <a:lumMod val="95000"/>
            </a:schemeClr>
          </a:solidFill>
          <a:ln w="12700" cap="flat" cmpd="sng" algn="ctr">
            <a:solidFill>
              <a:schemeClr val="bg1">
                <a:lumMod val="85000"/>
              </a:schemeClr>
            </a:solidFill>
            <a:prstDash val="solid"/>
          </a:ln>
          <a:effectLst/>
        </p:spPr>
        <p:txBody>
          <a:bodyPr lIns="36000" tIns="36000" rIns="36000" bIns="36000" rtlCol="0" anchor="ctr">
            <a:noAutofit/>
          </a:bodyPr>
          <a:lstStyle>
            <a:defPPr>
              <a:defRPr lang="en-US"/>
            </a:defPPr>
            <a:lvl1pPr marR="0" lvl="0" indent="0" algn="ctr" defTabSz="1018824" fontAlgn="auto">
              <a:lnSpc>
                <a:spcPct val="100000"/>
              </a:lnSpc>
              <a:spcBef>
                <a:spcPts val="0"/>
              </a:spcBef>
              <a:spcAft>
                <a:spcPts val="0"/>
              </a:spcAft>
              <a:buClrTx/>
              <a:buSzTx/>
              <a:buFontTx/>
              <a:buNone/>
              <a:tabLst/>
              <a:defRPr kumimoji="0" sz="880" b="0" i="0" u="none" strike="noStrike" kern="0" cap="none" spc="0" normalizeH="0" baseline="0">
                <a:ln>
                  <a:noFill/>
                </a:ln>
                <a:solidFill>
                  <a:srgbClr val="000000">
                    <a:lumMod val="75000"/>
                    <a:lumOff val="25000"/>
                  </a:srgbClr>
                </a:solidFill>
                <a:effectLst/>
                <a:uLnTx/>
                <a:uFillTx/>
                <a:latin typeface="Georgia"/>
              </a:defRPr>
            </a:lvl1pPr>
          </a:lstStyle>
          <a:p>
            <a:pPr algn="l"/>
            <a:r>
              <a:rPr lang="nl-NL" sz="700" dirty="0" smtClean="0">
                <a:solidFill>
                  <a:schemeClr val="tx1"/>
                </a:solidFill>
              </a:rPr>
              <a:t>7G. Ik word niet verrast door “gedoe” tijdens de installatie</a:t>
            </a:r>
            <a:endParaRPr lang="nl-NL" sz="700" dirty="0">
              <a:solidFill>
                <a:schemeClr val="tx1"/>
              </a:solidFill>
            </a:endParaRPr>
          </a:p>
        </p:txBody>
      </p:sp>
      <p:sp>
        <p:nvSpPr>
          <p:cNvPr id="198" name="TextBox 197"/>
          <p:cNvSpPr txBox="1"/>
          <p:nvPr/>
        </p:nvSpPr>
        <p:spPr>
          <a:xfrm>
            <a:off x="6783583" y="4930234"/>
            <a:ext cx="1029600" cy="467239"/>
          </a:xfrm>
          <a:prstGeom prst="rect">
            <a:avLst/>
          </a:prstGeom>
          <a:solidFill>
            <a:schemeClr val="bg1">
              <a:lumMod val="95000"/>
            </a:schemeClr>
          </a:solidFill>
          <a:ln w="12700" cap="flat" cmpd="sng" algn="ctr">
            <a:solidFill>
              <a:schemeClr val="bg1">
                <a:lumMod val="85000"/>
              </a:schemeClr>
            </a:solidFill>
            <a:prstDash val="solid"/>
          </a:ln>
          <a:effectLst/>
        </p:spPr>
        <p:txBody>
          <a:bodyPr lIns="36000" tIns="36000" rIns="36000" bIns="36000" rtlCol="0" anchor="ctr">
            <a:noAutofit/>
          </a:bodyPr>
          <a:lstStyle>
            <a:defPPr>
              <a:defRPr lang="en-US"/>
            </a:defPPr>
            <a:lvl1pPr marR="0" lvl="0" indent="0" algn="ctr" defTabSz="1018824" fontAlgn="auto">
              <a:lnSpc>
                <a:spcPct val="100000"/>
              </a:lnSpc>
              <a:spcBef>
                <a:spcPts val="0"/>
              </a:spcBef>
              <a:spcAft>
                <a:spcPts val="0"/>
              </a:spcAft>
              <a:buClrTx/>
              <a:buSzTx/>
              <a:buFontTx/>
              <a:buNone/>
              <a:tabLst/>
              <a:defRPr kumimoji="0" sz="880" b="0" i="0" u="none" strike="noStrike" kern="0" cap="none" spc="0" normalizeH="0" baseline="0">
                <a:ln>
                  <a:noFill/>
                </a:ln>
                <a:solidFill>
                  <a:srgbClr val="000000">
                    <a:lumMod val="75000"/>
                    <a:lumOff val="25000"/>
                  </a:srgbClr>
                </a:solidFill>
                <a:effectLst/>
                <a:uLnTx/>
                <a:uFillTx/>
                <a:latin typeface="Georgia"/>
              </a:defRPr>
            </a:lvl1pPr>
          </a:lstStyle>
          <a:p>
            <a:pPr algn="l"/>
            <a:r>
              <a:rPr lang="nl-NL" sz="700" dirty="0" smtClean="0">
                <a:solidFill>
                  <a:schemeClr val="tx1"/>
                </a:solidFill>
              </a:rPr>
              <a:t>7H. Ik krijg de maatregel tijdig en met de juiste kwaliteit opgeleverd </a:t>
            </a:r>
            <a:endParaRPr lang="nl-NL" sz="700" dirty="0">
              <a:solidFill>
                <a:schemeClr val="tx1"/>
              </a:solidFill>
            </a:endParaRPr>
          </a:p>
        </p:txBody>
      </p:sp>
      <p:sp>
        <p:nvSpPr>
          <p:cNvPr id="203" name="TextBox 202"/>
          <p:cNvSpPr txBox="1"/>
          <p:nvPr/>
        </p:nvSpPr>
        <p:spPr>
          <a:xfrm>
            <a:off x="8913158" y="1940197"/>
            <a:ext cx="963841" cy="359517"/>
          </a:xfrm>
          <a:prstGeom prst="rect">
            <a:avLst/>
          </a:prstGeom>
          <a:solidFill>
            <a:schemeClr val="bg1">
              <a:lumMod val="95000"/>
            </a:schemeClr>
          </a:solidFill>
          <a:ln w="12700" cap="flat" cmpd="sng" algn="ctr">
            <a:solidFill>
              <a:schemeClr val="bg1">
                <a:lumMod val="85000"/>
              </a:schemeClr>
            </a:solidFill>
            <a:prstDash val="solid"/>
          </a:ln>
          <a:effectLst/>
        </p:spPr>
        <p:txBody>
          <a:bodyPr lIns="36000" tIns="36000" rIns="36000" bIns="36000" rtlCol="0" anchor="ctr">
            <a:noAutofit/>
          </a:bodyPr>
          <a:lstStyle>
            <a:defPPr>
              <a:defRPr lang="en-US"/>
            </a:defPPr>
            <a:lvl1pPr marR="0" lvl="0" indent="0" algn="ctr" defTabSz="1018824" fontAlgn="auto">
              <a:lnSpc>
                <a:spcPct val="100000"/>
              </a:lnSpc>
              <a:spcBef>
                <a:spcPts val="0"/>
              </a:spcBef>
              <a:spcAft>
                <a:spcPts val="0"/>
              </a:spcAft>
              <a:buClrTx/>
              <a:buSzTx/>
              <a:buFontTx/>
              <a:buNone/>
              <a:tabLst/>
              <a:defRPr kumimoji="0" sz="880" b="0" i="0" u="none" strike="noStrike" kern="0" cap="none" spc="0" normalizeH="0" baseline="0">
                <a:ln>
                  <a:noFill/>
                </a:ln>
                <a:solidFill>
                  <a:srgbClr val="000000">
                    <a:lumMod val="75000"/>
                    <a:lumOff val="25000"/>
                  </a:srgbClr>
                </a:solidFill>
                <a:effectLst/>
                <a:uLnTx/>
                <a:uFillTx/>
                <a:latin typeface="Georgia"/>
              </a:defRPr>
            </a:lvl1pPr>
          </a:lstStyle>
          <a:p>
            <a:pPr algn="l"/>
            <a:r>
              <a:rPr lang="nl-NL" sz="700" dirty="0" smtClean="0">
                <a:solidFill>
                  <a:schemeClr val="tx1"/>
                </a:solidFill>
              </a:rPr>
              <a:t>9B. Ik kan een service-/onderhoudscontract krijgen </a:t>
            </a:r>
            <a:endParaRPr lang="nl-NL" sz="700" dirty="0">
              <a:solidFill>
                <a:schemeClr val="tx1"/>
              </a:solidFill>
            </a:endParaRPr>
          </a:p>
        </p:txBody>
      </p:sp>
      <p:sp>
        <p:nvSpPr>
          <p:cNvPr id="148" name="TextBox 147"/>
          <p:cNvSpPr txBox="1"/>
          <p:nvPr/>
        </p:nvSpPr>
        <p:spPr>
          <a:xfrm>
            <a:off x="5611770" y="4765855"/>
            <a:ext cx="1093074" cy="251795"/>
          </a:xfrm>
          <a:prstGeom prst="rect">
            <a:avLst/>
          </a:prstGeom>
          <a:solidFill>
            <a:schemeClr val="bg1">
              <a:lumMod val="95000"/>
            </a:schemeClr>
          </a:solidFill>
          <a:ln w="12700" cap="flat" cmpd="sng" algn="ctr">
            <a:solidFill>
              <a:schemeClr val="bg1">
                <a:lumMod val="85000"/>
              </a:schemeClr>
            </a:solidFill>
            <a:prstDash val="solid"/>
          </a:ln>
          <a:effectLst/>
        </p:spPr>
        <p:txBody>
          <a:bodyPr lIns="36000" tIns="36000" rIns="36000" bIns="36000" rtlCol="0" anchor="ctr">
            <a:noAutofit/>
          </a:bodyPr>
          <a:lstStyle>
            <a:defPPr>
              <a:defRPr lang="en-US"/>
            </a:defPPr>
            <a:lvl1pPr marR="0" lvl="0" indent="0" algn="ctr" defTabSz="1018824" fontAlgn="auto">
              <a:lnSpc>
                <a:spcPct val="100000"/>
              </a:lnSpc>
              <a:spcBef>
                <a:spcPts val="0"/>
              </a:spcBef>
              <a:spcAft>
                <a:spcPts val="0"/>
              </a:spcAft>
              <a:buClrTx/>
              <a:buSzTx/>
              <a:buFontTx/>
              <a:buNone/>
              <a:tabLst/>
              <a:defRPr kumimoji="0" sz="880" b="0" i="0" u="none" strike="noStrike" kern="0" cap="none" spc="0" normalizeH="0" baseline="0">
                <a:ln>
                  <a:noFill/>
                </a:ln>
                <a:solidFill>
                  <a:srgbClr val="FFFFFF"/>
                </a:solidFill>
                <a:effectLst/>
                <a:uLnTx/>
                <a:uFillTx/>
                <a:latin typeface="Georgia"/>
              </a:defRPr>
            </a:lvl1pPr>
          </a:lstStyle>
          <a:p>
            <a:pPr algn="l"/>
            <a:r>
              <a:rPr lang="nl-NL" sz="700" dirty="0" smtClean="0">
                <a:solidFill>
                  <a:schemeClr val="tx1"/>
                </a:solidFill>
              </a:rPr>
              <a:t>6H. Ik ontvang op tijd een offerte </a:t>
            </a:r>
            <a:endParaRPr lang="nl-NL" sz="700" dirty="0">
              <a:solidFill>
                <a:schemeClr val="tx1"/>
              </a:solidFill>
            </a:endParaRPr>
          </a:p>
        </p:txBody>
      </p:sp>
      <p:sp>
        <p:nvSpPr>
          <p:cNvPr id="157" name="TextBox 156"/>
          <p:cNvSpPr txBox="1"/>
          <p:nvPr/>
        </p:nvSpPr>
        <p:spPr>
          <a:xfrm>
            <a:off x="7882218" y="3111732"/>
            <a:ext cx="971178" cy="574961"/>
          </a:xfrm>
          <a:prstGeom prst="rect">
            <a:avLst/>
          </a:prstGeom>
          <a:solidFill>
            <a:srgbClr val="E0301E">
              <a:lumMod val="60000"/>
              <a:lumOff val="40000"/>
            </a:srgbClr>
          </a:solidFill>
          <a:ln w="12700" cap="flat" cmpd="sng" algn="ctr">
            <a:noFill/>
            <a:prstDash val="solid"/>
          </a:ln>
          <a:effectLst/>
        </p:spPr>
        <p:txBody>
          <a:bodyPr lIns="36000" tIns="36000" rIns="36000" bIns="36000" rtlCol="0" anchor="ctr">
            <a:noAutofit/>
          </a:bodyPr>
          <a:lstStyle>
            <a:defPPr>
              <a:defRPr lang="en-US"/>
            </a:defPPr>
            <a:lvl1pPr marR="0" lvl="0" indent="0" defTabSz="1018824" fontAlgn="auto">
              <a:lnSpc>
                <a:spcPct val="100000"/>
              </a:lnSpc>
              <a:spcBef>
                <a:spcPts val="0"/>
              </a:spcBef>
              <a:spcAft>
                <a:spcPts val="0"/>
              </a:spcAft>
              <a:buClrTx/>
              <a:buSzTx/>
              <a:buFontTx/>
              <a:buNone/>
              <a:tabLst/>
              <a:defRPr kumimoji="0" sz="700" b="0" i="0" u="none" strike="noStrike" kern="0" cap="none" spc="0" normalizeH="0" baseline="0">
                <a:ln>
                  <a:noFill/>
                </a:ln>
                <a:solidFill>
                  <a:srgbClr val="FFFFFF"/>
                </a:solidFill>
                <a:effectLst/>
                <a:uLnTx/>
                <a:uFillTx/>
                <a:latin typeface="Georgia"/>
              </a:defRPr>
            </a:lvl1pPr>
          </a:lstStyle>
          <a:p>
            <a:r>
              <a:rPr lang="nl-NL" dirty="0"/>
              <a:t>8D. Ik ervaar betrokkenheid van leverancier/ installateur bij mijn gebruikservaring </a:t>
            </a:r>
          </a:p>
        </p:txBody>
      </p:sp>
      <p:sp>
        <p:nvSpPr>
          <p:cNvPr id="173" name="TextBox 172"/>
          <p:cNvSpPr txBox="1"/>
          <p:nvPr/>
        </p:nvSpPr>
        <p:spPr>
          <a:xfrm>
            <a:off x="3595115" y="6364009"/>
            <a:ext cx="1000800" cy="467239"/>
          </a:xfrm>
          <a:prstGeom prst="rect">
            <a:avLst/>
          </a:prstGeom>
          <a:solidFill>
            <a:srgbClr val="E0301E">
              <a:lumMod val="60000"/>
              <a:lumOff val="40000"/>
            </a:srgbClr>
          </a:solidFill>
          <a:ln w="12700" cap="flat" cmpd="sng" algn="ctr">
            <a:noFill/>
            <a:prstDash val="solid"/>
          </a:ln>
          <a:effectLst/>
        </p:spPr>
        <p:txBody>
          <a:bodyPr lIns="36000" tIns="36000" rIns="36000" bIns="36000" rtlCol="0" anchor="ctr">
            <a:noAutofit/>
          </a:bodyPr>
          <a:lstStyle>
            <a:defPPr>
              <a:defRPr lang="en-US"/>
            </a:defPPr>
            <a:lvl1pPr marR="0" lvl="0" indent="0" defTabSz="1018824" fontAlgn="auto">
              <a:lnSpc>
                <a:spcPct val="100000"/>
              </a:lnSpc>
              <a:spcBef>
                <a:spcPts val="0"/>
              </a:spcBef>
              <a:spcAft>
                <a:spcPts val="0"/>
              </a:spcAft>
              <a:buClrTx/>
              <a:buSzTx/>
              <a:buFontTx/>
              <a:buNone/>
              <a:tabLst/>
              <a:defRPr kumimoji="0" sz="700" b="0" i="0" u="none" strike="noStrike" kern="0" cap="none" spc="0" normalizeH="0" baseline="0">
                <a:ln>
                  <a:noFill/>
                </a:ln>
                <a:solidFill>
                  <a:srgbClr val="FFFFFF"/>
                </a:solidFill>
                <a:effectLst/>
                <a:uLnTx/>
                <a:uFillTx/>
                <a:latin typeface="Georgia"/>
              </a:defRPr>
            </a:lvl1pPr>
          </a:lstStyle>
          <a:p>
            <a:r>
              <a:rPr lang="nl-NL" dirty="0"/>
              <a:t>4J. Ik ken de eenmalige impact ("gedoe") van installatie op mijn woon- en leefsituatie</a:t>
            </a:r>
          </a:p>
        </p:txBody>
      </p:sp>
      <p:sp>
        <p:nvSpPr>
          <p:cNvPr id="177" name="TextBox 176"/>
          <p:cNvSpPr txBox="1"/>
          <p:nvPr/>
        </p:nvSpPr>
        <p:spPr>
          <a:xfrm>
            <a:off x="4650156" y="4099527"/>
            <a:ext cx="905889" cy="898126"/>
          </a:xfrm>
          <a:prstGeom prst="rect">
            <a:avLst/>
          </a:prstGeom>
          <a:solidFill>
            <a:srgbClr val="E0301E">
              <a:lumMod val="60000"/>
              <a:lumOff val="40000"/>
            </a:srgbClr>
          </a:solidFill>
          <a:ln w="12700" cap="flat" cmpd="sng" algn="ctr">
            <a:noFill/>
            <a:prstDash val="solid"/>
          </a:ln>
          <a:effectLst/>
        </p:spPr>
        <p:txBody>
          <a:bodyPr lIns="36000" tIns="36000" rIns="36000" bIns="36000" rtlCol="0" anchor="ctr">
            <a:noAutofit/>
          </a:bodyPr>
          <a:lstStyle>
            <a:defPPr>
              <a:defRPr lang="en-US"/>
            </a:defPPr>
            <a:lvl1pPr marR="0" lvl="0" indent="0" defTabSz="1018824" fontAlgn="auto">
              <a:lnSpc>
                <a:spcPct val="100000"/>
              </a:lnSpc>
              <a:spcBef>
                <a:spcPts val="0"/>
              </a:spcBef>
              <a:spcAft>
                <a:spcPts val="0"/>
              </a:spcAft>
              <a:buClrTx/>
              <a:buSzTx/>
              <a:buFontTx/>
              <a:buNone/>
              <a:tabLst/>
              <a:defRPr kumimoji="0" sz="700" b="0" i="0" u="none" strike="noStrike" kern="0" cap="none" spc="0" normalizeH="0" baseline="0">
                <a:ln>
                  <a:noFill/>
                </a:ln>
                <a:solidFill>
                  <a:srgbClr val="FFFFFF"/>
                </a:solidFill>
                <a:effectLst/>
                <a:uLnTx/>
                <a:uFillTx/>
                <a:latin typeface="Georgia"/>
              </a:defRPr>
            </a:lvl1pPr>
          </a:lstStyle>
          <a:p>
            <a:r>
              <a:rPr lang="nl-NL" dirty="0"/>
              <a:t>5G. Ik kan gebruikmaken van een passende financierings-mogelijkheid (bv. energieprestatie-contract, gunstige lening, subsidie)</a:t>
            </a:r>
          </a:p>
        </p:txBody>
      </p:sp>
      <p:sp>
        <p:nvSpPr>
          <p:cNvPr id="185" name="TextBox 184"/>
          <p:cNvSpPr txBox="1"/>
          <p:nvPr/>
        </p:nvSpPr>
        <p:spPr>
          <a:xfrm>
            <a:off x="5611770" y="2578533"/>
            <a:ext cx="1093074" cy="467239"/>
          </a:xfrm>
          <a:prstGeom prst="rect">
            <a:avLst/>
          </a:prstGeom>
          <a:solidFill>
            <a:srgbClr val="E0301E">
              <a:lumMod val="60000"/>
              <a:lumOff val="40000"/>
            </a:srgbClr>
          </a:solidFill>
          <a:ln w="12700" cap="flat" cmpd="sng" algn="ctr">
            <a:noFill/>
            <a:prstDash val="solid"/>
          </a:ln>
          <a:effectLst/>
        </p:spPr>
        <p:txBody>
          <a:bodyPr lIns="36000" tIns="36000" rIns="36000" bIns="36000" rtlCol="0" anchor="ctr">
            <a:noAutofit/>
          </a:bodyPr>
          <a:lstStyle>
            <a:defPPr>
              <a:defRPr lang="en-US"/>
            </a:defPPr>
            <a:lvl1pPr marR="0" lvl="0" indent="0" defTabSz="1018824" fontAlgn="auto">
              <a:lnSpc>
                <a:spcPct val="100000"/>
              </a:lnSpc>
              <a:spcBef>
                <a:spcPts val="0"/>
              </a:spcBef>
              <a:spcAft>
                <a:spcPts val="0"/>
              </a:spcAft>
              <a:buClrTx/>
              <a:buSzTx/>
              <a:buFontTx/>
              <a:buNone/>
              <a:tabLst/>
              <a:defRPr kumimoji="0" sz="700" b="0" i="0" u="none" strike="noStrike" kern="0" cap="none" spc="0" normalizeH="0" baseline="0">
                <a:ln>
                  <a:noFill/>
                </a:ln>
                <a:solidFill>
                  <a:srgbClr val="FFFFFF"/>
                </a:solidFill>
                <a:effectLst/>
                <a:uLnTx/>
                <a:uFillTx/>
                <a:latin typeface="Georgia"/>
              </a:defRPr>
            </a:lvl1pPr>
          </a:lstStyle>
          <a:p>
            <a:r>
              <a:rPr lang="nl-NL" dirty="0"/>
              <a:t>6C. Ik kan mijn keuze mede baseren op ervaring en adviezen van andere gebruikers</a:t>
            </a:r>
          </a:p>
        </p:txBody>
      </p:sp>
      <p:sp>
        <p:nvSpPr>
          <p:cNvPr id="188" name="TextBox 187"/>
          <p:cNvSpPr txBox="1"/>
          <p:nvPr/>
        </p:nvSpPr>
        <p:spPr>
          <a:xfrm>
            <a:off x="5611770" y="3826293"/>
            <a:ext cx="1093074" cy="359517"/>
          </a:xfrm>
          <a:prstGeom prst="rect">
            <a:avLst/>
          </a:prstGeom>
          <a:solidFill>
            <a:schemeClr val="bg1">
              <a:lumMod val="95000"/>
            </a:schemeClr>
          </a:solidFill>
          <a:ln w="12700" cap="flat" cmpd="sng" algn="ctr">
            <a:solidFill>
              <a:schemeClr val="bg1">
                <a:lumMod val="85000"/>
              </a:schemeClr>
            </a:solidFill>
            <a:prstDash val="solid"/>
          </a:ln>
          <a:effectLst/>
        </p:spPr>
        <p:txBody>
          <a:bodyPr lIns="36000" tIns="36000" rIns="36000" bIns="36000" rtlCol="0" anchor="ctr">
            <a:noAutofit/>
          </a:bodyPr>
          <a:lstStyle>
            <a:defPPr>
              <a:defRPr lang="en-US"/>
            </a:defPPr>
            <a:lvl1pPr marR="0" lvl="0" indent="0" algn="ctr" defTabSz="1018824" fontAlgn="auto">
              <a:lnSpc>
                <a:spcPct val="100000"/>
              </a:lnSpc>
              <a:spcBef>
                <a:spcPts val="0"/>
              </a:spcBef>
              <a:spcAft>
                <a:spcPts val="0"/>
              </a:spcAft>
              <a:buClrTx/>
              <a:buSzTx/>
              <a:buFontTx/>
              <a:buNone/>
              <a:tabLst/>
              <a:defRPr kumimoji="0" sz="880" b="0" i="0" u="none" strike="noStrike" kern="0" cap="none" spc="0" normalizeH="0" baseline="0">
                <a:ln>
                  <a:noFill/>
                </a:ln>
                <a:solidFill>
                  <a:srgbClr val="FFFFFF"/>
                </a:solidFill>
                <a:effectLst/>
                <a:uLnTx/>
                <a:uFillTx/>
                <a:latin typeface="Georgia"/>
              </a:defRPr>
            </a:lvl1pPr>
          </a:lstStyle>
          <a:p>
            <a:pPr algn="l"/>
            <a:r>
              <a:rPr lang="nl-NL" sz="700" dirty="0" smtClean="0">
                <a:solidFill>
                  <a:schemeClr val="tx1"/>
                </a:solidFill>
              </a:rPr>
              <a:t>6F. Ik heb een prettig eerste contact met de leverancier(s)</a:t>
            </a:r>
            <a:endParaRPr lang="nl-NL" sz="700" dirty="0">
              <a:solidFill>
                <a:schemeClr val="tx1"/>
              </a:solidFill>
            </a:endParaRPr>
          </a:p>
        </p:txBody>
      </p:sp>
      <p:sp>
        <p:nvSpPr>
          <p:cNvPr id="190" name="TextBox 189"/>
          <p:cNvSpPr txBox="1"/>
          <p:nvPr/>
        </p:nvSpPr>
        <p:spPr>
          <a:xfrm>
            <a:off x="5611770" y="5074053"/>
            <a:ext cx="1093074" cy="574961"/>
          </a:xfrm>
          <a:prstGeom prst="rect">
            <a:avLst/>
          </a:prstGeom>
          <a:solidFill>
            <a:schemeClr val="bg1">
              <a:lumMod val="95000"/>
            </a:schemeClr>
          </a:solidFill>
          <a:ln w="12700" cap="flat" cmpd="sng" algn="ctr">
            <a:solidFill>
              <a:schemeClr val="bg1">
                <a:lumMod val="85000"/>
              </a:schemeClr>
            </a:solidFill>
            <a:prstDash val="solid"/>
          </a:ln>
          <a:effectLst/>
        </p:spPr>
        <p:txBody>
          <a:bodyPr lIns="36000" tIns="36000" rIns="36000" bIns="36000" rtlCol="0" anchor="ctr">
            <a:noAutofit/>
          </a:bodyPr>
          <a:lstStyle>
            <a:defPPr>
              <a:defRPr lang="en-US"/>
            </a:defPPr>
            <a:lvl1pPr marR="0" lvl="0" indent="0" algn="ctr" defTabSz="1018824" fontAlgn="auto">
              <a:lnSpc>
                <a:spcPct val="100000"/>
              </a:lnSpc>
              <a:spcBef>
                <a:spcPts val="0"/>
              </a:spcBef>
              <a:spcAft>
                <a:spcPts val="0"/>
              </a:spcAft>
              <a:buClrTx/>
              <a:buSzTx/>
              <a:buFontTx/>
              <a:buNone/>
              <a:tabLst/>
              <a:defRPr kumimoji="0" sz="880" b="0" i="0" u="none" strike="noStrike" kern="0" cap="none" spc="0" normalizeH="0" baseline="0">
                <a:ln>
                  <a:noFill/>
                </a:ln>
                <a:solidFill>
                  <a:srgbClr val="FFFFFF"/>
                </a:solidFill>
                <a:effectLst/>
                <a:uLnTx/>
                <a:uFillTx/>
                <a:latin typeface="Georgia"/>
              </a:defRPr>
            </a:lvl1pPr>
          </a:lstStyle>
          <a:p>
            <a:pPr algn="l"/>
            <a:r>
              <a:rPr lang="nl-NL" sz="700" dirty="0" smtClean="0">
                <a:solidFill>
                  <a:schemeClr val="tx1"/>
                </a:solidFill>
              </a:rPr>
              <a:t>6I. Ik ontvang een duidelijke, complete en betrouwbare offerte die mij in mijn vraag beantwoordt</a:t>
            </a:r>
            <a:endParaRPr lang="nl-NL" sz="700" dirty="0">
              <a:solidFill>
                <a:schemeClr val="tx1"/>
              </a:solidFill>
            </a:endParaRPr>
          </a:p>
        </p:txBody>
      </p:sp>
      <p:sp>
        <p:nvSpPr>
          <p:cNvPr id="192" name="TextBox 191"/>
          <p:cNvSpPr txBox="1"/>
          <p:nvPr/>
        </p:nvSpPr>
        <p:spPr>
          <a:xfrm>
            <a:off x="6783583" y="1939874"/>
            <a:ext cx="1029600" cy="359517"/>
          </a:xfrm>
          <a:prstGeom prst="rect">
            <a:avLst/>
          </a:prstGeom>
          <a:solidFill>
            <a:srgbClr val="E0301E">
              <a:lumMod val="60000"/>
              <a:lumOff val="40000"/>
            </a:srgbClr>
          </a:solidFill>
          <a:ln w="12700" cap="flat" cmpd="sng" algn="ctr">
            <a:noFill/>
            <a:prstDash val="solid"/>
          </a:ln>
          <a:effectLst/>
        </p:spPr>
        <p:txBody>
          <a:bodyPr lIns="36000" tIns="36000" rIns="36000" bIns="36000" rtlCol="0" anchor="ctr">
            <a:noAutofit/>
          </a:bodyPr>
          <a:lstStyle>
            <a:defPPr>
              <a:defRPr lang="en-US"/>
            </a:defPPr>
            <a:lvl1pPr marR="0" lvl="0" indent="0" defTabSz="1018824" fontAlgn="auto">
              <a:lnSpc>
                <a:spcPct val="100000"/>
              </a:lnSpc>
              <a:spcBef>
                <a:spcPts val="0"/>
              </a:spcBef>
              <a:spcAft>
                <a:spcPts val="0"/>
              </a:spcAft>
              <a:buClrTx/>
              <a:buSzTx/>
              <a:buFontTx/>
              <a:buNone/>
              <a:tabLst/>
              <a:defRPr kumimoji="0" sz="700" b="0" i="0" u="none" strike="noStrike" kern="0" cap="none" spc="0" normalizeH="0" baseline="0">
                <a:ln>
                  <a:noFill/>
                </a:ln>
                <a:solidFill>
                  <a:srgbClr val="FFFFFF"/>
                </a:solidFill>
                <a:effectLst/>
                <a:uLnTx/>
                <a:uFillTx/>
                <a:latin typeface="Georgia"/>
              </a:defRPr>
            </a:lvl1pPr>
          </a:lstStyle>
          <a:p>
            <a:r>
              <a:rPr lang="nl-NL" dirty="0"/>
              <a:t>7B. Ik kies een voor mij passend installatiemoment</a:t>
            </a:r>
          </a:p>
        </p:txBody>
      </p:sp>
      <p:sp>
        <p:nvSpPr>
          <p:cNvPr id="195" name="TextBox 194"/>
          <p:cNvSpPr txBox="1"/>
          <p:nvPr/>
        </p:nvSpPr>
        <p:spPr>
          <a:xfrm>
            <a:off x="6783582" y="3381193"/>
            <a:ext cx="1029600" cy="467239"/>
          </a:xfrm>
          <a:prstGeom prst="rect">
            <a:avLst/>
          </a:prstGeom>
          <a:solidFill>
            <a:schemeClr val="bg1">
              <a:lumMod val="95000"/>
            </a:schemeClr>
          </a:solidFill>
          <a:ln w="12700" cap="flat" cmpd="sng" algn="ctr">
            <a:solidFill>
              <a:schemeClr val="bg1">
                <a:lumMod val="85000"/>
              </a:schemeClr>
            </a:solidFill>
            <a:prstDash val="solid"/>
          </a:ln>
          <a:effectLst/>
        </p:spPr>
        <p:txBody>
          <a:bodyPr lIns="36000" tIns="36000" rIns="36000" bIns="36000" rtlCol="0" anchor="ctr">
            <a:noAutofit/>
          </a:bodyPr>
          <a:lstStyle>
            <a:defPPr>
              <a:defRPr lang="en-US"/>
            </a:defPPr>
            <a:lvl1pPr marR="0" lvl="0" indent="0" algn="ctr" defTabSz="1018824" fontAlgn="auto">
              <a:lnSpc>
                <a:spcPct val="100000"/>
              </a:lnSpc>
              <a:spcBef>
                <a:spcPts val="0"/>
              </a:spcBef>
              <a:spcAft>
                <a:spcPts val="0"/>
              </a:spcAft>
              <a:buClrTx/>
              <a:buSzTx/>
              <a:buFontTx/>
              <a:buNone/>
              <a:tabLst/>
              <a:defRPr kumimoji="0" sz="880" b="0" i="0" u="none" strike="noStrike" kern="0" cap="none" spc="0" normalizeH="0" baseline="0">
                <a:ln>
                  <a:noFill/>
                </a:ln>
                <a:solidFill>
                  <a:srgbClr val="FFFFFF"/>
                </a:solidFill>
                <a:effectLst/>
                <a:uLnTx/>
                <a:uFillTx/>
                <a:latin typeface="Georgia"/>
              </a:defRPr>
            </a:lvl1pPr>
          </a:lstStyle>
          <a:p>
            <a:pPr algn="l"/>
            <a:r>
              <a:rPr lang="nl-NL" sz="700" dirty="0" smtClean="0">
                <a:solidFill>
                  <a:schemeClr val="tx1"/>
                </a:solidFill>
              </a:rPr>
              <a:t>7E. Ik beschik over volledige en begrijpelijke informatie voor zelfinstallatie</a:t>
            </a:r>
            <a:endParaRPr lang="nl-NL" sz="700" dirty="0">
              <a:solidFill>
                <a:schemeClr val="tx1"/>
              </a:solidFill>
            </a:endParaRPr>
          </a:p>
        </p:txBody>
      </p:sp>
      <p:sp>
        <p:nvSpPr>
          <p:cNvPr id="197" name="TextBox 196"/>
          <p:cNvSpPr txBox="1"/>
          <p:nvPr/>
        </p:nvSpPr>
        <p:spPr>
          <a:xfrm>
            <a:off x="6783582" y="3897540"/>
            <a:ext cx="1029600" cy="574961"/>
          </a:xfrm>
          <a:prstGeom prst="rect">
            <a:avLst/>
          </a:prstGeom>
          <a:solidFill>
            <a:schemeClr val="bg1">
              <a:lumMod val="95000"/>
            </a:schemeClr>
          </a:solidFill>
          <a:ln w="12700" cap="flat" cmpd="sng" algn="ctr">
            <a:solidFill>
              <a:schemeClr val="bg1">
                <a:lumMod val="85000"/>
              </a:schemeClr>
            </a:solidFill>
            <a:prstDash val="solid"/>
          </a:ln>
          <a:effectLst/>
        </p:spPr>
        <p:txBody>
          <a:bodyPr lIns="36000" tIns="36000" rIns="36000" bIns="36000" rtlCol="0" anchor="ctr">
            <a:noAutofit/>
          </a:bodyPr>
          <a:lstStyle>
            <a:defPPr>
              <a:defRPr lang="en-US"/>
            </a:defPPr>
            <a:lvl1pPr marR="0" lvl="0" indent="0" algn="ctr" defTabSz="1018824" fontAlgn="auto">
              <a:lnSpc>
                <a:spcPct val="100000"/>
              </a:lnSpc>
              <a:spcBef>
                <a:spcPts val="0"/>
              </a:spcBef>
              <a:spcAft>
                <a:spcPts val="0"/>
              </a:spcAft>
              <a:buClrTx/>
              <a:buSzTx/>
              <a:buFontTx/>
              <a:buNone/>
              <a:tabLst/>
              <a:defRPr kumimoji="0" sz="880" b="0" i="0" u="none" strike="noStrike" kern="0" cap="none" spc="0" normalizeH="0" baseline="0">
                <a:ln>
                  <a:noFill/>
                </a:ln>
                <a:solidFill>
                  <a:srgbClr val="FFFFFF"/>
                </a:solidFill>
                <a:effectLst/>
                <a:uLnTx/>
                <a:uFillTx/>
                <a:latin typeface="Georgia"/>
              </a:defRPr>
            </a:lvl1pPr>
          </a:lstStyle>
          <a:p>
            <a:pPr algn="l"/>
            <a:r>
              <a:rPr lang="nl-NL" sz="700" dirty="0" smtClean="0">
                <a:solidFill>
                  <a:schemeClr val="tx1"/>
                </a:solidFill>
              </a:rPr>
              <a:t>7F. De leverancier speelt tijdens de installatie in op mijn persoonlijke situatie en behoefte</a:t>
            </a:r>
            <a:endParaRPr lang="nl-NL" sz="700" dirty="0">
              <a:solidFill>
                <a:schemeClr val="tx1"/>
              </a:solidFill>
            </a:endParaRPr>
          </a:p>
        </p:txBody>
      </p:sp>
      <p:sp>
        <p:nvSpPr>
          <p:cNvPr id="200" name="TextBox 199"/>
          <p:cNvSpPr txBox="1"/>
          <p:nvPr/>
        </p:nvSpPr>
        <p:spPr>
          <a:xfrm>
            <a:off x="6783582" y="6070650"/>
            <a:ext cx="1029600" cy="359517"/>
          </a:xfrm>
          <a:prstGeom prst="rect">
            <a:avLst/>
          </a:prstGeom>
          <a:solidFill>
            <a:schemeClr val="bg1">
              <a:lumMod val="95000"/>
            </a:schemeClr>
          </a:solidFill>
          <a:ln w="12700" cap="flat" cmpd="sng" algn="ctr">
            <a:solidFill>
              <a:schemeClr val="bg1">
                <a:lumMod val="85000"/>
              </a:schemeClr>
            </a:solidFill>
            <a:prstDash val="solid"/>
          </a:ln>
          <a:effectLst/>
        </p:spPr>
        <p:txBody>
          <a:bodyPr lIns="36000" tIns="36000" rIns="36000" bIns="36000" rtlCol="0" anchor="ctr">
            <a:noAutofit/>
          </a:bodyPr>
          <a:lstStyle>
            <a:defPPr>
              <a:defRPr lang="en-US"/>
            </a:defPPr>
            <a:lvl1pPr marR="0" lvl="0" indent="0" algn="ctr" defTabSz="1018824" fontAlgn="auto">
              <a:lnSpc>
                <a:spcPct val="100000"/>
              </a:lnSpc>
              <a:spcBef>
                <a:spcPts val="0"/>
              </a:spcBef>
              <a:spcAft>
                <a:spcPts val="0"/>
              </a:spcAft>
              <a:buClrTx/>
              <a:buSzTx/>
              <a:buFontTx/>
              <a:buNone/>
              <a:tabLst/>
              <a:defRPr kumimoji="0" sz="880" b="0" i="0" u="none" strike="noStrike" kern="0" cap="none" spc="0" normalizeH="0" baseline="0">
                <a:ln>
                  <a:noFill/>
                </a:ln>
                <a:solidFill>
                  <a:srgbClr val="FFFFFF"/>
                </a:solidFill>
                <a:effectLst/>
                <a:uLnTx/>
                <a:uFillTx/>
                <a:latin typeface="Georgia"/>
              </a:defRPr>
            </a:lvl1pPr>
          </a:lstStyle>
          <a:p>
            <a:pPr algn="l"/>
            <a:r>
              <a:rPr lang="nl-NL" sz="700" dirty="0" smtClean="0">
                <a:solidFill>
                  <a:schemeClr val="tx1"/>
                </a:solidFill>
              </a:rPr>
              <a:t>7J. De uiteindelijk af te rekenen prijs is conform begroting</a:t>
            </a:r>
            <a:endParaRPr lang="nl-NL" sz="700" dirty="0">
              <a:solidFill>
                <a:schemeClr val="tx1"/>
              </a:solidFill>
            </a:endParaRPr>
          </a:p>
        </p:txBody>
      </p:sp>
      <p:sp>
        <p:nvSpPr>
          <p:cNvPr id="201" name="TextBox 200"/>
          <p:cNvSpPr txBox="1"/>
          <p:nvPr/>
        </p:nvSpPr>
        <p:spPr>
          <a:xfrm>
            <a:off x="6783582" y="6479279"/>
            <a:ext cx="1029600" cy="359517"/>
          </a:xfrm>
          <a:prstGeom prst="rect">
            <a:avLst/>
          </a:prstGeom>
          <a:solidFill>
            <a:schemeClr val="bg1">
              <a:lumMod val="95000"/>
            </a:schemeClr>
          </a:solidFill>
          <a:ln w="12700" cap="flat" cmpd="sng" algn="ctr">
            <a:solidFill>
              <a:schemeClr val="bg1">
                <a:lumMod val="85000"/>
              </a:schemeClr>
            </a:solidFill>
            <a:prstDash val="solid"/>
          </a:ln>
          <a:effectLst/>
        </p:spPr>
        <p:txBody>
          <a:bodyPr lIns="36000" tIns="36000" rIns="36000" bIns="36000" rtlCol="0" anchor="ctr">
            <a:noAutofit/>
          </a:bodyPr>
          <a:lstStyle>
            <a:defPPr>
              <a:defRPr lang="en-US"/>
            </a:defPPr>
            <a:lvl1pPr marR="0" lvl="0" indent="0" algn="ctr" defTabSz="1018824" fontAlgn="auto">
              <a:lnSpc>
                <a:spcPct val="100000"/>
              </a:lnSpc>
              <a:spcBef>
                <a:spcPts val="0"/>
              </a:spcBef>
              <a:spcAft>
                <a:spcPts val="0"/>
              </a:spcAft>
              <a:buClrTx/>
              <a:buSzTx/>
              <a:buFontTx/>
              <a:buNone/>
              <a:tabLst/>
              <a:defRPr kumimoji="0" sz="880" b="0" i="0" u="none" strike="noStrike" kern="0" cap="none" spc="0" normalizeH="0" baseline="0">
                <a:ln>
                  <a:noFill/>
                </a:ln>
                <a:solidFill>
                  <a:srgbClr val="FFFFFF"/>
                </a:solidFill>
                <a:effectLst/>
                <a:uLnTx/>
                <a:uFillTx/>
                <a:latin typeface="Georgia"/>
              </a:defRPr>
            </a:lvl1pPr>
          </a:lstStyle>
          <a:p>
            <a:pPr algn="l"/>
            <a:r>
              <a:rPr lang="nl-NL" sz="700" dirty="0" smtClean="0">
                <a:solidFill>
                  <a:schemeClr val="tx1"/>
                </a:solidFill>
              </a:rPr>
              <a:t>7K. Ik kies zelf de wijze van betalen en begrijp de consequenties</a:t>
            </a:r>
            <a:endParaRPr lang="nl-NL" sz="700" dirty="0">
              <a:solidFill>
                <a:schemeClr val="tx1"/>
              </a:solidFill>
            </a:endParaRPr>
          </a:p>
        </p:txBody>
      </p:sp>
      <p:sp>
        <p:nvSpPr>
          <p:cNvPr id="202" name="TextBox 201"/>
          <p:cNvSpPr txBox="1"/>
          <p:nvPr/>
        </p:nvSpPr>
        <p:spPr>
          <a:xfrm>
            <a:off x="7882218" y="4729990"/>
            <a:ext cx="971178" cy="682682"/>
          </a:xfrm>
          <a:prstGeom prst="rect">
            <a:avLst/>
          </a:prstGeom>
          <a:solidFill>
            <a:schemeClr val="bg1">
              <a:lumMod val="95000"/>
            </a:schemeClr>
          </a:solidFill>
          <a:ln w="12700" cap="flat" cmpd="sng" algn="ctr">
            <a:solidFill>
              <a:schemeClr val="bg1">
                <a:lumMod val="85000"/>
              </a:schemeClr>
            </a:solidFill>
            <a:prstDash val="solid"/>
          </a:ln>
          <a:effectLst/>
        </p:spPr>
        <p:txBody>
          <a:bodyPr lIns="36000" tIns="36000" rIns="36000" bIns="36000" rtlCol="0" anchor="ctr">
            <a:noAutofit/>
          </a:bodyPr>
          <a:lstStyle>
            <a:defPPr>
              <a:defRPr lang="en-US"/>
            </a:defPPr>
            <a:lvl1pPr marR="0" lvl="0" indent="0" algn="ctr" defTabSz="1018824" fontAlgn="auto">
              <a:lnSpc>
                <a:spcPct val="100000"/>
              </a:lnSpc>
              <a:spcBef>
                <a:spcPts val="0"/>
              </a:spcBef>
              <a:spcAft>
                <a:spcPts val="0"/>
              </a:spcAft>
              <a:buClrTx/>
              <a:buSzTx/>
              <a:buFontTx/>
              <a:buNone/>
              <a:tabLst/>
              <a:defRPr kumimoji="0" sz="880" b="0" i="0" u="none" strike="noStrike" kern="0" cap="none" spc="0" normalizeH="0" baseline="0">
                <a:ln>
                  <a:noFill/>
                </a:ln>
                <a:solidFill>
                  <a:srgbClr val="FFFFFF"/>
                </a:solidFill>
                <a:effectLst/>
                <a:uLnTx/>
                <a:uFillTx/>
                <a:latin typeface="Georgia"/>
              </a:defRPr>
            </a:lvl1pPr>
          </a:lstStyle>
          <a:p>
            <a:pPr algn="l"/>
            <a:r>
              <a:rPr lang="nl-NL" sz="700" dirty="0" smtClean="0">
                <a:solidFill>
                  <a:schemeClr val="tx1"/>
                </a:solidFill>
              </a:rPr>
              <a:t>8G. Ik heb inzicht in welke gegevens verzameld worden, hoe die gebruikt worden en kan dat beïnvloeden</a:t>
            </a:r>
            <a:endParaRPr lang="nl-NL" sz="700" dirty="0">
              <a:solidFill>
                <a:schemeClr val="tx1"/>
              </a:solidFill>
            </a:endParaRPr>
          </a:p>
        </p:txBody>
      </p:sp>
      <p:sp>
        <p:nvSpPr>
          <p:cNvPr id="204" name="TextBox 203"/>
          <p:cNvSpPr txBox="1"/>
          <p:nvPr/>
        </p:nvSpPr>
        <p:spPr>
          <a:xfrm>
            <a:off x="8913158" y="2349145"/>
            <a:ext cx="962330" cy="467239"/>
          </a:xfrm>
          <a:prstGeom prst="rect">
            <a:avLst/>
          </a:prstGeom>
          <a:solidFill>
            <a:schemeClr val="bg1">
              <a:lumMod val="95000"/>
            </a:schemeClr>
          </a:solidFill>
          <a:ln w="12700" cap="flat" cmpd="sng" algn="ctr">
            <a:solidFill>
              <a:schemeClr val="bg1">
                <a:lumMod val="85000"/>
              </a:schemeClr>
            </a:solidFill>
            <a:prstDash val="solid"/>
          </a:ln>
          <a:effectLst/>
        </p:spPr>
        <p:txBody>
          <a:bodyPr lIns="36000" tIns="36000" rIns="36000" bIns="36000" rtlCol="0" anchor="ctr">
            <a:noAutofit/>
          </a:bodyPr>
          <a:lstStyle>
            <a:defPPr>
              <a:defRPr lang="en-US"/>
            </a:defPPr>
            <a:lvl1pPr marR="0" lvl="0" indent="0" algn="ctr" defTabSz="1018824" fontAlgn="auto">
              <a:lnSpc>
                <a:spcPct val="100000"/>
              </a:lnSpc>
              <a:spcBef>
                <a:spcPts val="0"/>
              </a:spcBef>
              <a:spcAft>
                <a:spcPts val="0"/>
              </a:spcAft>
              <a:buClrTx/>
              <a:buSzTx/>
              <a:buFontTx/>
              <a:buNone/>
              <a:tabLst/>
              <a:defRPr kumimoji="0" sz="880" b="0" i="0" u="none" strike="noStrike" kern="0" cap="none" spc="0" normalizeH="0" baseline="0">
                <a:ln>
                  <a:noFill/>
                </a:ln>
                <a:solidFill>
                  <a:srgbClr val="FFFFFF"/>
                </a:solidFill>
                <a:effectLst/>
                <a:uLnTx/>
                <a:uFillTx/>
                <a:latin typeface="Georgia"/>
              </a:defRPr>
            </a:lvl1pPr>
          </a:lstStyle>
          <a:p>
            <a:pPr algn="l"/>
            <a:r>
              <a:rPr lang="nl-NL" sz="700" dirty="0" smtClean="0">
                <a:solidFill>
                  <a:schemeClr val="tx1"/>
                </a:solidFill>
              </a:rPr>
              <a:t>9C. Ik ontvang advies of tips om het beste uit mijn product te blijven halen </a:t>
            </a:r>
            <a:endParaRPr lang="nl-NL" sz="700" dirty="0">
              <a:solidFill>
                <a:schemeClr val="tx1"/>
              </a:solidFill>
            </a:endParaRPr>
          </a:p>
        </p:txBody>
      </p:sp>
      <p:sp>
        <p:nvSpPr>
          <p:cNvPr id="205" name="TextBox 204"/>
          <p:cNvSpPr txBox="1"/>
          <p:nvPr/>
        </p:nvSpPr>
        <p:spPr>
          <a:xfrm>
            <a:off x="8913158" y="2865814"/>
            <a:ext cx="962330" cy="574961"/>
          </a:xfrm>
          <a:prstGeom prst="rect">
            <a:avLst/>
          </a:prstGeom>
          <a:solidFill>
            <a:schemeClr val="bg1">
              <a:lumMod val="95000"/>
            </a:schemeClr>
          </a:solidFill>
          <a:ln w="12700" cap="flat" cmpd="sng" algn="ctr">
            <a:solidFill>
              <a:schemeClr val="bg1">
                <a:lumMod val="85000"/>
              </a:schemeClr>
            </a:solidFill>
            <a:prstDash val="solid"/>
          </a:ln>
          <a:effectLst/>
        </p:spPr>
        <p:txBody>
          <a:bodyPr lIns="36000" tIns="36000" rIns="36000" bIns="36000" rtlCol="0" anchor="ctr">
            <a:noAutofit/>
          </a:bodyPr>
          <a:lstStyle>
            <a:defPPr>
              <a:defRPr lang="en-US"/>
            </a:defPPr>
            <a:lvl1pPr marR="0" lvl="0" indent="0" algn="ctr" defTabSz="1018824" fontAlgn="auto">
              <a:lnSpc>
                <a:spcPct val="100000"/>
              </a:lnSpc>
              <a:spcBef>
                <a:spcPts val="0"/>
              </a:spcBef>
              <a:spcAft>
                <a:spcPts val="0"/>
              </a:spcAft>
              <a:buClrTx/>
              <a:buSzTx/>
              <a:buFontTx/>
              <a:buNone/>
              <a:tabLst/>
              <a:defRPr kumimoji="0" sz="880" b="0" i="0" u="none" strike="noStrike" kern="0" cap="none" spc="0" normalizeH="0" baseline="0">
                <a:ln>
                  <a:noFill/>
                </a:ln>
                <a:solidFill>
                  <a:srgbClr val="FFFFFF"/>
                </a:solidFill>
                <a:effectLst/>
                <a:uLnTx/>
                <a:uFillTx/>
                <a:latin typeface="Georgia"/>
              </a:defRPr>
            </a:lvl1pPr>
          </a:lstStyle>
          <a:p>
            <a:pPr algn="l"/>
            <a:r>
              <a:rPr lang="nl-NL" sz="700" dirty="0" smtClean="0">
                <a:solidFill>
                  <a:schemeClr val="tx1"/>
                </a:solidFill>
              </a:rPr>
              <a:t>9D. Ik heb de beschikking over informatie &amp; updates m.b.t. de door mij gekozen maatregel </a:t>
            </a:r>
            <a:endParaRPr lang="nl-NL" sz="700" dirty="0">
              <a:solidFill>
                <a:schemeClr val="tx1"/>
              </a:solidFill>
            </a:endParaRPr>
          </a:p>
        </p:txBody>
      </p:sp>
      <p:sp>
        <p:nvSpPr>
          <p:cNvPr id="207" name="TextBox 206"/>
          <p:cNvSpPr txBox="1"/>
          <p:nvPr/>
        </p:nvSpPr>
        <p:spPr>
          <a:xfrm>
            <a:off x="8913158" y="3791430"/>
            <a:ext cx="962330" cy="359517"/>
          </a:xfrm>
          <a:prstGeom prst="rect">
            <a:avLst/>
          </a:prstGeom>
          <a:solidFill>
            <a:schemeClr val="bg1">
              <a:lumMod val="95000"/>
            </a:schemeClr>
          </a:solidFill>
          <a:ln w="12700" cap="flat" cmpd="sng" algn="ctr">
            <a:solidFill>
              <a:schemeClr val="bg1">
                <a:lumMod val="85000"/>
              </a:schemeClr>
            </a:solidFill>
            <a:prstDash val="solid"/>
          </a:ln>
          <a:effectLst/>
        </p:spPr>
        <p:txBody>
          <a:bodyPr lIns="36000" tIns="36000" rIns="36000" bIns="36000" rtlCol="0" anchor="ctr">
            <a:noAutofit/>
          </a:bodyPr>
          <a:lstStyle>
            <a:defPPr>
              <a:defRPr lang="en-US"/>
            </a:defPPr>
            <a:lvl1pPr marR="0" lvl="0" indent="0" algn="ctr" defTabSz="1018824" fontAlgn="auto">
              <a:lnSpc>
                <a:spcPct val="100000"/>
              </a:lnSpc>
              <a:spcBef>
                <a:spcPts val="0"/>
              </a:spcBef>
              <a:spcAft>
                <a:spcPts val="0"/>
              </a:spcAft>
              <a:buClrTx/>
              <a:buSzTx/>
              <a:buFontTx/>
              <a:buNone/>
              <a:tabLst/>
              <a:defRPr kumimoji="0" sz="880" b="0" i="0" u="none" strike="noStrike" kern="0" cap="none" spc="0" normalizeH="0" baseline="0">
                <a:ln>
                  <a:noFill/>
                </a:ln>
                <a:solidFill>
                  <a:srgbClr val="FFFFFF"/>
                </a:solidFill>
                <a:effectLst/>
                <a:uLnTx/>
                <a:uFillTx/>
                <a:latin typeface="Georgia"/>
              </a:defRPr>
            </a:lvl1pPr>
          </a:lstStyle>
          <a:p>
            <a:pPr algn="l"/>
            <a:r>
              <a:rPr lang="nl-NL" sz="700" dirty="0" smtClean="0">
                <a:solidFill>
                  <a:schemeClr val="tx1"/>
                </a:solidFill>
              </a:rPr>
              <a:t>9F. Mijn contact- / servicepunt kent mijn persoonlijke situatie </a:t>
            </a:r>
            <a:endParaRPr lang="nl-NL" sz="700" dirty="0">
              <a:solidFill>
                <a:schemeClr val="tx1"/>
              </a:solidFill>
            </a:endParaRPr>
          </a:p>
        </p:txBody>
      </p:sp>
      <p:sp>
        <p:nvSpPr>
          <p:cNvPr id="209" name="TextBox 208"/>
          <p:cNvSpPr txBox="1"/>
          <p:nvPr/>
        </p:nvSpPr>
        <p:spPr>
          <a:xfrm>
            <a:off x="8913158" y="4717046"/>
            <a:ext cx="962330" cy="359517"/>
          </a:xfrm>
          <a:prstGeom prst="rect">
            <a:avLst/>
          </a:prstGeom>
          <a:solidFill>
            <a:schemeClr val="bg1">
              <a:lumMod val="95000"/>
            </a:schemeClr>
          </a:solidFill>
          <a:ln w="12700" cap="flat" cmpd="sng" algn="ctr">
            <a:solidFill>
              <a:schemeClr val="bg1">
                <a:lumMod val="85000"/>
              </a:schemeClr>
            </a:solidFill>
            <a:prstDash val="solid"/>
          </a:ln>
          <a:effectLst/>
        </p:spPr>
        <p:txBody>
          <a:bodyPr lIns="36000" tIns="36000" rIns="36000" bIns="36000" rtlCol="0" anchor="ctr">
            <a:noAutofit/>
          </a:bodyPr>
          <a:lstStyle>
            <a:defPPr>
              <a:defRPr lang="en-US"/>
            </a:defPPr>
            <a:lvl1pPr marR="0" lvl="0" indent="0" algn="ctr" defTabSz="1018824" fontAlgn="auto">
              <a:lnSpc>
                <a:spcPct val="100000"/>
              </a:lnSpc>
              <a:spcBef>
                <a:spcPts val="0"/>
              </a:spcBef>
              <a:spcAft>
                <a:spcPts val="0"/>
              </a:spcAft>
              <a:buClrTx/>
              <a:buSzTx/>
              <a:buFontTx/>
              <a:buNone/>
              <a:tabLst/>
              <a:defRPr kumimoji="0" sz="880" b="0" i="0" u="none" strike="noStrike" kern="0" cap="none" spc="0" normalizeH="0" baseline="0">
                <a:ln>
                  <a:noFill/>
                </a:ln>
                <a:solidFill>
                  <a:srgbClr val="FFFFFF"/>
                </a:solidFill>
                <a:effectLst/>
                <a:uLnTx/>
                <a:uFillTx/>
                <a:latin typeface="Georgia"/>
              </a:defRPr>
            </a:lvl1pPr>
          </a:lstStyle>
          <a:p>
            <a:pPr algn="l"/>
            <a:r>
              <a:rPr lang="nl-NL" sz="700" dirty="0" smtClean="0">
                <a:solidFill>
                  <a:schemeClr val="tx1"/>
                </a:solidFill>
              </a:rPr>
              <a:t>9H. Mijn probleem wordt snel en in één keer goed verholpen </a:t>
            </a:r>
            <a:endParaRPr lang="nl-NL" sz="700" dirty="0">
              <a:solidFill>
                <a:schemeClr val="tx1"/>
              </a:solidFill>
            </a:endParaRPr>
          </a:p>
        </p:txBody>
      </p:sp>
      <p:sp>
        <p:nvSpPr>
          <p:cNvPr id="210" name="TextBox 209"/>
          <p:cNvSpPr txBox="1"/>
          <p:nvPr/>
        </p:nvSpPr>
        <p:spPr>
          <a:xfrm>
            <a:off x="8913158" y="5125993"/>
            <a:ext cx="962330" cy="574961"/>
          </a:xfrm>
          <a:prstGeom prst="rect">
            <a:avLst/>
          </a:prstGeom>
          <a:solidFill>
            <a:schemeClr val="bg1">
              <a:lumMod val="95000"/>
            </a:schemeClr>
          </a:solidFill>
          <a:ln w="12700" cap="flat" cmpd="sng" algn="ctr">
            <a:solidFill>
              <a:schemeClr val="bg1">
                <a:lumMod val="85000"/>
              </a:schemeClr>
            </a:solidFill>
            <a:prstDash val="solid"/>
          </a:ln>
          <a:effectLst/>
        </p:spPr>
        <p:txBody>
          <a:bodyPr lIns="36000" tIns="36000" rIns="36000" bIns="36000" rtlCol="0" anchor="ctr">
            <a:noAutofit/>
          </a:bodyPr>
          <a:lstStyle>
            <a:defPPr>
              <a:defRPr lang="en-US"/>
            </a:defPPr>
            <a:lvl1pPr marR="0" lvl="0" indent="0" algn="ctr" defTabSz="1018824" fontAlgn="auto">
              <a:lnSpc>
                <a:spcPct val="100000"/>
              </a:lnSpc>
              <a:spcBef>
                <a:spcPts val="0"/>
              </a:spcBef>
              <a:spcAft>
                <a:spcPts val="0"/>
              </a:spcAft>
              <a:buClrTx/>
              <a:buSzTx/>
              <a:buFontTx/>
              <a:buNone/>
              <a:tabLst/>
              <a:defRPr kumimoji="0" sz="880" b="0" i="0" u="none" strike="noStrike" kern="0" cap="none" spc="0" normalizeH="0" baseline="0">
                <a:ln>
                  <a:noFill/>
                </a:ln>
                <a:solidFill>
                  <a:srgbClr val="FFFFFF"/>
                </a:solidFill>
                <a:effectLst/>
                <a:uLnTx/>
                <a:uFillTx/>
                <a:latin typeface="Georgia"/>
              </a:defRPr>
            </a:lvl1pPr>
          </a:lstStyle>
          <a:p>
            <a:pPr algn="l"/>
            <a:r>
              <a:rPr lang="nl-NL" sz="700" dirty="0" smtClean="0">
                <a:solidFill>
                  <a:schemeClr val="tx1"/>
                </a:solidFill>
              </a:rPr>
              <a:t>9I. Ik kan de voortgang van het oplossen van mijn probleem goed volgen (track/trace) </a:t>
            </a:r>
            <a:endParaRPr lang="nl-NL" sz="700" dirty="0">
              <a:solidFill>
                <a:schemeClr val="tx1"/>
              </a:solidFill>
            </a:endParaRPr>
          </a:p>
        </p:txBody>
      </p:sp>
      <p:sp>
        <p:nvSpPr>
          <p:cNvPr id="214" name="TextBox 213"/>
          <p:cNvSpPr txBox="1"/>
          <p:nvPr/>
        </p:nvSpPr>
        <p:spPr>
          <a:xfrm>
            <a:off x="9946412" y="2345429"/>
            <a:ext cx="894530" cy="574961"/>
          </a:xfrm>
          <a:prstGeom prst="rect">
            <a:avLst/>
          </a:prstGeom>
          <a:solidFill>
            <a:schemeClr val="bg1">
              <a:lumMod val="95000"/>
            </a:schemeClr>
          </a:solidFill>
          <a:ln w="12700" cap="flat" cmpd="sng" algn="ctr">
            <a:solidFill>
              <a:schemeClr val="bg1">
                <a:lumMod val="85000"/>
              </a:schemeClr>
            </a:solidFill>
            <a:prstDash val="solid"/>
          </a:ln>
          <a:effectLst/>
        </p:spPr>
        <p:txBody>
          <a:bodyPr lIns="36000" tIns="36000" rIns="36000" bIns="36000" rtlCol="0" anchor="ctr">
            <a:noAutofit/>
          </a:bodyPr>
          <a:lstStyle>
            <a:defPPr>
              <a:defRPr lang="en-US"/>
            </a:defPPr>
            <a:lvl1pPr marR="0" lvl="0" indent="0" algn="ctr" defTabSz="1018824" fontAlgn="auto">
              <a:lnSpc>
                <a:spcPct val="100000"/>
              </a:lnSpc>
              <a:spcBef>
                <a:spcPts val="0"/>
              </a:spcBef>
              <a:spcAft>
                <a:spcPts val="0"/>
              </a:spcAft>
              <a:buClrTx/>
              <a:buSzTx/>
              <a:buFontTx/>
              <a:buNone/>
              <a:tabLst/>
              <a:defRPr kumimoji="0" sz="880" b="0" i="0" u="none" strike="noStrike" kern="0" cap="none" spc="0" normalizeH="0" baseline="0">
                <a:ln>
                  <a:noFill/>
                </a:ln>
                <a:solidFill>
                  <a:srgbClr val="FFFFFF"/>
                </a:solidFill>
                <a:effectLst/>
                <a:uLnTx/>
                <a:uFillTx/>
                <a:latin typeface="Georgia"/>
              </a:defRPr>
            </a:lvl1pPr>
          </a:lstStyle>
          <a:p>
            <a:pPr algn="l"/>
            <a:r>
              <a:rPr lang="nl-NL" sz="700" dirty="0">
                <a:solidFill>
                  <a:schemeClr val="tx1"/>
                </a:solidFill>
              </a:rPr>
              <a:t>10C. Ik kan mijn ervaring gemakkelijk delen met een bredere community </a:t>
            </a:r>
          </a:p>
        </p:txBody>
      </p:sp>
      <p:sp>
        <p:nvSpPr>
          <p:cNvPr id="215" name="TextBox 214"/>
          <p:cNvSpPr txBox="1"/>
          <p:nvPr/>
        </p:nvSpPr>
        <p:spPr>
          <a:xfrm>
            <a:off x="10899279" y="1932201"/>
            <a:ext cx="889700" cy="682682"/>
          </a:xfrm>
          <a:prstGeom prst="rect">
            <a:avLst/>
          </a:prstGeom>
          <a:solidFill>
            <a:schemeClr val="bg1">
              <a:lumMod val="95000"/>
            </a:schemeClr>
          </a:solidFill>
          <a:ln w="12700" cap="flat" cmpd="sng" algn="ctr">
            <a:solidFill>
              <a:schemeClr val="bg1">
                <a:lumMod val="85000"/>
              </a:schemeClr>
            </a:solidFill>
            <a:prstDash val="solid"/>
          </a:ln>
          <a:effectLst/>
        </p:spPr>
        <p:txBody>
          <a:bodyPr lIns="36000" tIns="36000" rIns="36000" bIns="36000" rtlCol="0" anchor="ctr">
            <a:noAutofit/>
          </a:bodyPr>
          <a:lstStyle>
            <a:defPPr>
              <a:defRPr lang="en-US"/>
            </a:defPPr>
            <a:lvl1pPr marR="0" lvl="0" indent="0" algn="ctr" defTabSz="1018824" fontAlgn="auto">
              <a:lnSpc>
                <a:spcPct val="100000"/>
              </a:lnSpc>
              <a:spcBef>
                <a:spcPts val="0"/>
              </a:spcBef>
              <a:spcAft>
                <a:spcPts val="0"/>
              </a:spcAft>
              <a:buClrTx/>
              <a:buSzTx/>
              <a:buFontTx/>
              <a:buNone/>
              <a:tabLst/>
              <a:defRPr kumimoji="0" sz="880" b="0" i="0" u="none" strike="noStrike" kern="0" cap="none" spc="0" normalizeH="0" baseline="0">
                <a:ln>
                  <a:noFill/>
                </a:ln>
                <a:solidFill>
                  <a:srgbClr val="FFFFFF"/>
                </a:solidFill>
                <a:effectLst/>
                <a:uLnTx/>
                <a:uFillTx/>
                <a:latin typeface="Georgia"/>
              </a:defRPr>
            </a:lvl1pPr>
          </a:lstStyle>
          <a:p>
            <a:pPr algn="l"/>
            <a:r>
              <a:rPr lang="nl-NL" sz="700" dirty="0" smtClean="0">
                <a:solidFill>
                  <a:schemeClr val="tx1"/>
                </a:solidFill>
              </a:rPr>
              <a:t>11B. Ik word op de hoogte gehouden van actuele ontwikkelingen op het gebied van energiebesparing</a:t>
            </a:r>
            <a:endParaRPr lang="nl-NL" sz="700" dirty="0">
              <a:solidFill>
                <a:schemeClr val="tx1"/>
              </a:solidFill>
            </a:endParaRPr>
          </a:p>
        </p:txBody>
      </p:sp>
      <p:sp>
        <p:nvSpPr>
          <p:cNvPr id="151" name="TextBox 150"/>
          <p:cNvSpPr txBox="1"/>
          <p:nvPr/>
        </p:nvSpPr>
        <p:spPr>
          <a:xfrm>
            <a:off x="7882218" y="3753035"/>
            <a:ext cx="971178" cy="359517"/>
          </a:xfrm>
          <a:prstGeom prst="rect">
            <a:avLst/>
          </a:prstGeom>
          <a:solidFill>
            <a:srgbClr val="008000"/>
          </a:solidFill>
          <a:ln w="12700" cap="flat" cmpd="sng" algn="ctr">
            <a:solidFill>
              <a:schemeClr val="bg1">
                <a:lumMod val="85000"/>
              </a:schemeClr>
            </a:solidFill>
            <a:prstDash val="solid"/>
          </a:ln>
          <a:effectLst/>
        </p:spPr>
        <p:txBody>
          <a:bodyPr lIns="36000" tIns="36000" rIns="36000" bIns="36000" rtlCol="0" anchor="ctr">
            <a:noAutofit/>
          </a:bodyPr>
          <a:lstStyle>
            <a:defPPr>
              <a:defRPr lang="en-US"/>
            </a:defPPr>
            <a:lvl1pPr marR="0" lvl="0" indent="0" algn="ctr" defTabSz="1018824" fontAlgn="auto">
              <a:lnSpc>
                <a:spcPct val="100000"/>
              </a:lnSpc>
              <a:spcBef>
                <a:spcPts val="0"/>
              </a:spcBef>
              <a:spcAft>
                <a:spcPts val="0"/>
              </a:spcAft>
              <a:buClrTx/>
              <a:buSzTx/>
              <a:buFontTx/>
              <a:buNone/>
              <a:tabLst/>
              <a:defRPr kumimoji="0" sz="880" b="0" i="0" u="none" strike="noStrike" kern="0" cap="none" spc="0" normalizeH="0" baseline="0">
                <a:ln>
                  <a:noFill/>
                </a:ln>
                <a:solidFill>
                  <a:srgbClr val="FFFFFF"/>
                </a:solidFill>
                <a:effectLst/>
                <a:uLnTx/>
                <a:uFillTx/>
                <a:latin typeface="Georgia"/>
              </a:defRPr>
            </a:lvl1pPr>
          </a:lstStyle>
          <a:p>
            <a:pPr algn="l"/>
            <a:r>
              <a:rPr lang="nl-NL" sz="700" dirty="0" smtClean="0">
                <a:solidFill>
                  <a:schemeClr val="bg1"/>
                </a:solidFill>
              </a:rPr>
              <a:t>8E. Mijn wooncomfort is waarneembaar vergroot</a:t>
            </a:r>
            <a:endParaRPr lang="nl-NL" sz="700" dirty="0">
              <a:solidFill>
                <a:schemeClr val="bg1"/>
              </a:solidFill>
            </a:endParaRPr>
          </a:p>
        </p:txBody>
      </p:sp>
      <p:sp>
        <p:nvSpPr>
          <p:cNvPr id="152" name="TextBox 151"/>
          <p:cNvSpPr txBox="1"/>
          <p:nvPr/>
        </p:nvSpPr>
        <p:spPr>
          <a:xfrm>
            <a:off x="7882218" y="4178894"/>
            <a:ext cx="971178" cy="467239"/>
          </a:xfrm>
          <a:prstGeom prst="rect">
            <a:avLst/>
          </a:prstGeom>
          <a:solidFill>
            <a:srgbClr val="008000"/>
          </a:solidFill>
          <a:ln w="12700" cap="flat" cmpd="sng" algn="ctr">
            <a:solidFill>
              <a:schemeClr val="bg1">
                <a:lumMod val="85000"/>
              </a:schemeClr>
            </a:solidFill>
            <a:prstDash val="solid"/>
          </a:ln>
          <a:effectLst/>
        </p:spPr>
        <p:txBody>
          <a:bodyPr lIns="36000" tIns="36000" rIns="36000" bIns="36000" rtlCol="0" anchor="ctr">
            <a:noAutofit/>
          </a:bodyPr>
          <a:lstStyle>
            <a:defPPr>
              <a:defRPr lang="en-US"/>
            </a:defPPr>
            <a:lvl1pPr marR="0" lvl="0" indent="0" defTabSz="1018824" fontAlgn="auto">
              <a:lnSpc>
                <a:spcPct val="100000"/>
              </a:lnSpc>
              <a:spcBef>
                <a:spcPts val="0"/>
              </a:spcBef>
              <a:spcAft>
                <a:spcPts val="0"/>
              </a:spcAft>
              <a:buClrTx/>
              <a:buSzTx/>
              <a:buFontTx/>
              <a:buNone/>
              <a:tabLst/>
              <a:defRPr kumimoji="0" sz="700" b="0" i="0" u="none" strike="noStrike" kern="0" cap="none" spc="0" normalizeH="0" baseline="0">
                <a:ln>
                  <a:noFill/>
                </a:ln>
                <a:solidFill>
                  <a:schemeClr val="bg1"/>
                </a:solidFill>
                <a:effectLst/>
                <a:uLnTx/>
                <a:uFillTx/>
                <a:latin typeface="Georgia"/>
              </a:defRPr>
            </a:lvl1pPr>
          </a:lstStyle>
          <a:p>
            <a:r>
              <a:rPr lang="nl-NL" dirty="0"/>
              <a:t>8F. Ik ervaar de voordelen van de werkzaamheden naar verwachting</a:t>
            </a:r>
          </a:p>
        </p:txBody>
      </p:sp>
      <p:sp>
        <p:nvSpPr>
          <p:cNvPr id="164" name="TextBox 163"/>
          <p:cNvSpPr txBox="1"/>
          <p:nvPr/>
        </p:nvSpPr>
        <p:spPr>
          <a:xfrm>
            <a:off x="1520328" y="6404527"/>
            <a:ext cx="2012400" cy="251795"/>
          </a:xfrm>
          <a:prstGeom prst="rect">
            <a:avLst/>
          </a:prstGeom>
          <a:solidFill>
            <a:srgbClr val="008000"/>
          </a:solidFill>
          <a:ln w="12700" cap="flat" cmpd="sng" algn="ctr">
            <a:solidFill>
              <a:schemeClr val="bg1">
                <a:lumMod val="85000"/>
              </a:schemeClr>
            </a:solidFill>
            <a:prstDash val="solid"/>
          </a:ln>
          <a:effectLst/>
        </p:spPr>
        <p:txBody>
          <a:bodyPr lIns="36000" tIns="36000" rIns="36000" bIns="36000" rtlCol="0" anchor="ctr">
            <a:noAutofit/>
          </a:bodyPr>
          <a:lstStyle>
            <a:defPPr>
              <a:defRPr lang="en-US"/>
            </a:defPPr>
            <a:lvl1pPr marR="0" lvl="0" indent="0" algn="ctr" defTabSz="1018824" fontAlgn="auto">
              <a:lnSpc>
                <a:spcPct val="100000"/>
              </a:lnSpc>
              <a:spcBef>
                <a:spcPts val="0"/>
              </a:spcBef>
              <a:spcAft>
                <a:spcPts val="0"/>
              </a:spcAft>
              <a:buClrTx/>
              <a:buSzTx/>
              <a:buFontTx/>
              <a:buNone/>
              <a:tabLst/>
              <a:defRPr kumimoji="0" sz="880" b="0" i="0" u="none" strike="noStrike" kern="0" cap="none" spc="0" normalizeH="0" baseline="0">
                <a:ln>
                  <a:noFill/>
                </a:ln>
                <a:solidFill>
                  <a:srgbClr val="FFFFFF"/>
                </a:solidFill>
                <a:effectLst/>
                <a:uLnTx/>
                <a:uFillTx/>
                <a:latin typeface="Georgia"/>
              </a:defRPr>
            </a:lvl1pPr>
          </a:lstStyle>
          <a:p>
            <a:pPr algn="l"/>
            <a:r>
              <a:rPr lang="nl-NL" sz="700" dirty="0" smtClean="0">
                <a:solidFill>
                  <a:schemeClr val="bg1"/>
                </a:solidFill>
              </a:rPr>
              <a:t>2J-3F. Ik krijg de kans mee te doen aan een gezamenlijke aanpak met bewoners</a:t>
            </a:r>
            <a:endParaRPr lang="nl-NL" sz="700" dirty="0">
              <a:solidFill>
                <a:schemeClr val="bg1"/>
              </a:solidFill>
            </a:endParaRPr>
          </a:p>
        </p:txBody>
      </p:sp>
      <p:sp>
        <p:nvSpPr>
          <p:cNvPr id="166" name="TextBox 165"/>
          <p:cNvSpPr txBox="1"/>
          <p:nvPr/>
        </p:nvSpPr>
        <p:spPr>
          <a:xfrm>
            <a:off x="1520328" y="4822252"/>
            <a:ext cx="1026000" cy="685987"/>
          </a:xfrm>
          <a:prstGeom prst="rect">
            <a:avLst/>
          </a:prstGeom>
          <a:solidFill>
            <a:srgbClr val="008000"/>
          </a:solidFill>
          <a:ln w="12700" cap="flat" cmpd="sng" algn="ctr">
            <a:solidFill>
              <a:schemeClr val="bg1">
                <a:lumMod val="85000"/>
              </a:schemeClr>
            </a:solidFill>
            <a:prstDash val="solid"/>
          </a:ln>
          <a:effectLst/>
        </p:spPr>
        <p:txBody>
          <a:bodyPr lIns="36000" tIns="36000" rIns="36000" bIns="36000" rtlCol="0" anchor="ctr">
            <a:noAutofit/>
          </a:bodyPr>
          <a:lstStyle>
            <a:defPPr>
              <a:defRPr lang="en-US"/>
            </a:defPPr>
            <a:lvl1pPr marR="0" lvl="0" indent="0" algn="ctr" defTabSz="1018824" fontAlgn="auto">
              <a:lnSpc>
                <a:spcPct val="100000"/>
              </a:lnSpc>
              <a:spcBef>
                <a:spcPts val="0"/>
              </a:spcBef>
              <a:spcAft>
                <a:spcPts val="0"/>
              </a:spcAft>
              <a:buClrTx/>
              <a:buSzTx/>
              <a:buFontTx/>
              <a:buNone/>
              <a:tabLst/>
              <a:defRPr kumimoji="0" sz="880" b="0" i="0" u="none" strike="noStrike" kern="0" cap="none" spc="0" normalizeH="0" baseline="0">
                <a:ln>
                  <a:noFill/>
                </a:ln>
                <a:solidFill>
                  <a:srgbClr val="FFFFFF"/>
                </a:solidFill>
                <a:effectLst/>
                <a:uLnTx/>
                <a:uFillTx/>
                <a:latin typeface="Georgia"/>
              </a:defRPr>
            </a:lvl1pPr>
          </a:lstStyle>
          <a:p>
            <a:pPr algn="l"/>
            <a:r>
              <a:rPr lang="nl-NL" sz="700" dirty="0" smtClean="0">
                <a:solidFill>
                  <a:schemeClr val="bg1"/>
                </a:solidFill>
              </a:rPr>
              <a:t>2G. Ik begrijp de voordelen die energiebesparing voor mijn woonsituatie </a:t>
            </a:r>
            <a:r>
              <a:rPr lang="nl-NL" sz="700" dirty="0">
                <a:solidFill>
                  <a:schemeClr val="bg1"/>
                </a:solidFill>
              </a:rPr>
              <a:t>kan opleveren  (rendement, milieu, comfort</a:t>
            </a:r>
            <a:r>
              <a:rPr lang="nl-NL" sz="700" dirty="0" smtClean="0">
                <a:solidFill>
                  <a:schemeClr val="bg1"/>
                </a:solidFill>
              </a:rPr>
              <a:t>)</a:t>
            </a:r>
            <a:endParaRPr lang="nl-NL" sz="700" dirty="0">
              <a:solidFill>
                <a:schemeClr val="bg1"/>
              </a:solidFill>
            </a:endParaRPr>
          </a:p>
        </p:txBody>
      </p:sp>
      <p:sp>
        <p:nvSpPr>
          <p:cNvPr id="217" name="TextBox 216"/>
          <p:cNvSpPr txBox="1"/>
          <p:nvPr/>
        </p:nvSpPr>
        <p:spPr>
          <a:xfrm>
            <a:off x="10899279" y="3172680"/>
            <a:ext cx="889700" cy="673036"/>
          </a:xfrm>
          <a:prstGeom prst="rect">
            <a:avLst/>
          </a:prstGeom>
          <a:solidFill>
            <a:schemeClr val="bg1">
              <a:lumMod val="95000"/>
            </a:schemeClr>
          </a:solidFill>
          <a:ln w="12700" cap="flat" cmpd="sng" algn="ctr">
            <a:solidFill>
              <a:schemeClr val="bg1">
                <a:lumMod val="85000"/>
              </a:schemeClr>
            </a:solidFill>
            <a:prstDash val="solid"/>
          </a:ln>
          <a:effectLst/>
        </p:spPr>
        <p:txBody>
          <a:bodyPr lIns="36000" tIns="36000" rIns="36000" bIns="36000" rtlCol="0" anchor="ctr">
            <a:noAutofit/>
          </a:bodyPr>
          <a:lstStyle>
            <a:defPPr>
              <a:defRPr lang="en-US"/>
            </a:defPPr>
            <a:lvl1pPr marR="0" lvl="0" indent="0" algn="ctr" defTabSz="1018824" fontAlgn="auto">
              <a:lnSpc>
                <a:spcPct val="100000"/>
              </a:lnSpc>
              <a:spcBef>
                <a:spcPts val="0"/>
              </a:spcBef>
              <a:spcAft>
                <a:spcPts val="0"/>
              </a:spcAft>
              <a:buClrTx/>
              <a:buSzTx/>
              <a:buFontTx/>
              <a:buNone/>
              <a:tabLst/>
              <a:defRPr kumimoji="0" sz="880" b="0" i="0" u="none" strike="noStrike" kern="0" cap="none" spc="0" normalizeH="0" baseline="0">
                <a:ln>
                  <a:noFill/>
                </a:ln>
                <a:solidFill>
                  <a:srgbClr val="FFFFFF"/>
                </a:solidFill>
                <a:effectLst/>
                <a:uLnTx/>
                <a:uFillTx/>
                <a:latin typeface="Georgia"/>
              </a:defRPr>
            </a:lvl1pPr>
          </a:lstStyle>
          <a:p>
            <a:pPr algn="l"/>
            <a:r>
              <a:rPr lang="nl-NL" sz="700" dirty="0" smtClean="0">
                <a:solidFill>
                  <a:schemeClr val="tx1"/>
                </a:solidFill>
              </a:rPr>
              <a:t>11D. Ik weet of en waarom het zinvol is om de energiebesparing van mijn woning verder te verbeteren</a:t>
            </a:r>
            <a:endParaRPr lang="nl-NL" sz="700" dirty="0">
              <a:solidFill>
                <a:schemeClr val="tx1"/>
              </a:solidFill>
            </a:endParaRPr>
          </a:p>
        </p:txBody>
      </p:sp>
      <p:sp>
        <p:nvSpPr>
          <p:cNvPr id="143" name="TextBox 142"/>
          <p:cNvSpPr txBox="1"/>
          <p:nvPr/>
        </p:nvSpPr>
        <p:spPr>
          <a:xfrm>
            <a:off x="3595115" y="2531744"/>
            <a:ext cx="1000800" cy="682682"/>
          </a:xfrm>
          <a:prstGeom prst="rect">
            <a:avLst/>
          </a:prstGeom>
          <a:solidFill>
            <a:srgbClr val="92D050"/>
          </a:solidFill>
          <a:ln w="12700" cap="flat" cmpd="sng" algn="ctr">
            <a:noFill/>
            <a:prstDash val="solid"/>
          </a:ln>
          <a:effectLst/>
        </p:spPr>
        <p:txBody>
          <a:bodyPr lIns="36000" tIns="36000" rIns="36000" bIns="36000" rtlCol="0" anchor="ctr">
            <a:noAutofit/>
          </a:bodyPr>
          <a:lstStyle>
            <a:defPPr>
              <a:defRPr lang="en-US"/>
            </a:defPPr>
            <a:lvl1pPr marR="0" lvl="0" indent="0" defTabSz="1018824" fontAlgn="auto">
              <a:lnSpc>
                <a:spcPct val="100000"/>
              </a:lnSpc>
              <a:spcBef>
                <a:spcPts val="0"/>
              </a:spcBef>
              <a:spcAft>
                <a:spcPts val="0"/>
              </a:spcAft>
              <a:buClrTx/>
              <a:buSzTx/>
              <a:buFontTx/>
              <a:buNone/>
              <a:tabLst/>
              <a:defRPr kumimoji="0" sz="700" b="0" i="0" u="none" strike="noStrike" kern="0" cap="none" spc="0" normalizeH="0" baseline="0">
                <a:ln>
                  <a:noFill/>
                </a:ln>
                <a:solidFill>
                  <a:schemeClr val="bg1"/>
                </a:solidFill>
                <a:effectLst/>
                <a:uLnTx/>
                <a:uFillTx/>
                <a:latin typeface="Georgia"/>
              </a:defRPr>
            </a:lvl1pPr>
          </a:lstStyle>
          <a:p>
            <a:r>
              <a:rPr lang="nl-NL" dirty="0"/>
              <a:t>4D. Ik verkrijg eenvoudig betrouwbaar inzicht in eigenschappen, gebruik en prijs van de maatregel(en)</a:t>
            </a:r>
          </a:p>
        </p:txBody>
      </p:sp>
      <p:sp>
        <p:nvSpPr>
          <p:cNvPr id="145" name="TextBox 144"/>
          <p:cNvSpPr txBox="1"/>
          <p:nvPr/>
        </p:nvSpPr>
        <p:spPr>
          <a:xfrm>
            <a:off x="3595115" y="1936562"/>
            <a:ext cx="1967153" cy="251795"/>
          </a:xfrm>
          <a:prstGeom prst="rect">
            <a:avLst/>
          </a:prstGeom>
          <a:solidFill>
            <a:srgbClr val="E0301E"/>
          </a:solidFill>
          <a:ln w="12700" cap="flat" cmpd="sng" algn="ctr">
            <a:noFill/>
            <a:prstDash val="solid"/>
          </a:ln>
          <a:effectLst/>
        </p:spPr>
        <p:txBody>
          <a:bodyPr wrap="square" lIns="36000" tIns="36000" rIns="36000" bIns="36000" rtlCol="0" anchor="ctr">
            <a:noAutofit/>
          </a:bodyPr>
          <a:lstStyle>
            <a:defPPr>
              <a:defRPr lang="en-US"/>
            </a:defPPr>
            <a:lvl1pPr marR="0" lvl="0" indent="0" defTabSz="1018824" fontAlgn="auto">
              <a:lnSpc>
                <a:spcPct val="100000"/>
              </a:lnSpc>
              <a:spcBef>
                <a:spcPts val="0"/>
              </a:spcBef>
              <a:spcAft>
                <a:spcPts val="0"/>
              </a:spcAft>
              <a:buClrTx/>
              <a:buSzTx/>
              <a:buFontTx/>
              <a:buNone/>
              <a:tabLst/>
              <a:defRPr kumimoji="0" sz="700" b="0" i="0" u="none" strike="noStrike" kern="0" cap="none" spc="0" normalizeH="0" baseline="0">
                <a:ln>
                  <a:noFill/>
                </a:ln>
                <a:solidFill>
                  <a:srgbClr val="FFFFFF"/>
                </a:solidFill>
                <a:effectLst/>
                <a:uLnTx/>
                <a:uFillTx/>
                <a:latin typeface="Georgia"/>
              </a:defRPr>
            </a:lvl1pPr>
          </a:lstStyle>
          <a:p>
            <a:r>
              <a:rPr lang="nl-NL" dirty="0" smtClean="0"/>
              <a:t>4B-5B. </a:t>
            </a:r>
            <a:r>
              <a:rPr lang="nl-NL" dirty="0"/>
              <a:t>Ik ken de voordelen op korte en lange termijn inclusief het financieel rendement </a:t>
            </a:r>
          </a:p>
        </p:txBody>
      </p:sp>
      <p:sp>
        <p:nvSpPr>
          <p:cNvPr id="149" name="TextBox 148"/>
          <p:cNvSpPr txBox="1"/>
          <p:nvPr/>
        </p:nvSpPr>
        <p:spPr>
          <a:xfrm>
            <a:off x="5611770" y="1947169"/>
            <a:ext cx="1092842" cy="574961"/>
          </a:xfrm>
          <a:prstGeom prst="rect">
            <a:avLst/>
          </a:prstGeom>
          <a:solidFill>
            <a:srgbClr val="E0301E"/>
          </a:solidFill>
          <a:ln w="12700" cap="flat" cmpd="sng" algn="ctr">
            <a:noFill/>
            <a:prstDash val="solid"/>
          </a:ln>
          <a:effectLst/>
        </p:spPr>
        <p:txBody>
          <a:bodyPr wrap="square" lIns="36000" tIns="36000" rIns="36000" bIns="36000" rtlCol="0" anchor="ctr">
            <a:noAutofit/>
          </a:bodyPr>
          <a:lstStyle>
            <a:defPPr>
              <a:defRPr lang="en-US"/>
            </a:defPPr>
            <a:lvl1pPr marR="0" lvl="0" indent="0" defTabSz="1018824" fontAlgn="auto">
              <a:lnSpc>
                <a:spcPct val="100000"/>
              </a:lnSpc>
              <a:spcBef>
                <a:spcPts val="0"/>
              </a:spcBef>
              <a:spcAft>
                <a:spcPts val="0"/>
              </a:spcAft>
              <a:buClrTx/>
              <a:buSzTx/>
              <a:buFontTx/>
              <a:buNone/>
              <a:tabLst/>
              <a:defRPr kumimoji="0" sz="700" b="0" i="0" u="none" strike="noStrike" kern="0" cap="none" spc="0" normalizeH="0" baseline="0">
                <a:ln>
                  <a:noFill/>
                </a:ln>
                <a:solidFill>
                  <a:srgbClr val="FFFFFF"/>
                </a:solidFill>
                <a:effectLst/>
                <a:uLnTx/>
                <a:uFillTx/>
                <a:latin typeface="Georgia"/>
              </a:defRPr>
            </a:lvl1pPr>
          </a:lstStyle>
          <a:p>
            <a:r>
              <a:rPr lang="nl-NL" dirty="0"/>
              <a:t>6B. Ik heb een overzicht van de aanbieders en kan ze eenvoudig vergelijken op mogelijkheden, prijs en kwaliteit en garanties</a:t>
            </a:r>
          </a:p>
        </p:txBody>
      </p:sp>
      <p:sp>
        <p:nvSpPr>
          <p:cNvPr id="153" name="TextBox 152"/>
          <p:cNvSpPr txBox="1"/>
          <p:nvPr/>
        </p:nvSpPr>
        <p:spPr>
          <a:xfrm>
            <a:off x="7882218" y="1932201"/>
            <a:ext cx="971178" cy="682682"/>
          </a:xfrm>
          <a:prstGeom prst="rect">
            <a:avLst/>
          </a:prstGeom>
          <a:solidFill>
            <a:srgbClr val="E0301E">
              <a:lumMod val="60000"/>
              <a:lumOff val="40000"/>
            </a:srgbClr>
          </a:solidFill>
          <a:ln w="12700" cap="flat" cmpd="sng" algn="ctr">
            <a:noFill/>
            <a:prstDash val="solid"/>
          </a:ln>
          <a:effectLst/>
        </p:spPr>
        <p:txBody>
          <a:bodyPr lIns="36000" tIns="36000" rIns="36000" bIns="36000" rtlCol="0" anchor="ctr">
            <a:noAutofit/>
          </a:bodyPr>
          <a:lstStyle>
            <a:defPPr>
              <a:defRPr lang="en-US"/>
            </a:defPPr>
            <a:lvl1pPr marR="0" lvl="0" indent="0" defTabSz="1018824" fontAlgn="auto">
              <a:lnSpc>
                <a:spcPct val="100000"/>
              </a:lnSpc>
              <a:spcBef>
                <a:spcPts val="0"/>
              </a:spcBef>
              <a:spcAft>
                <a:spcPts val="0"/>
              </a:spcAft>
              <a:buClrTx/>
              <a:buSzTx/>
              <a:buFontTx/>
              <a:buNone/>
              <a:tabLst/>
              <a:defRPr kumimoji="0" sz="700" b="0" i="0" u="none" strike="noStrike" kern="0" cap="none" spc="0" normalizeH="0" baseline="0">
                <a:ln>
                  <a:noFill/>
                </a:ln>
                <a:solidFill>
                  <a:srgbClr val="FFFFFF"/>
                </a:solidFill>
                <a:effectLst/>
                <a:uLnTx/>
                <a:uFillTx/>
                <a:latin typeface="Georgia"/>
              </a:defRPr>
            </a:lvl1pPr>
          </a:lstStyle>
          <a:p>
            <a:r>
              <a:rPr lang="nl-NL" dirty="0"/>
              <a:t>8B. Ik verkrijg eenvoudig inzicht in het werkelijke effect van de maatregelen op mijn energieverbruik en -kosten </a:t>
            </a:r>
          </a:p>
        </p:txBody>
      </p:sp>
      <p:sp>
        <p:nvSpPr>
          <p:cNvPr id="156" name="TextBox 155"/>
          <p:cNvSpPr txBox="1"/>
          <p:nvPr/>
        </p:nvSpPr>
        <p:spPr>
          <a:xfrm>
            <a:off x="7882218" y="2685873"/>
            <a:ext cx="971178" cy="359517"/>
          </a:xfrm>
          <a:prstGeom prst="rect">
            <a:avLst/>
          </a:prstGeom>
          <a:solidFill>
            <a:schemeClr val="bg1">
              <a:lumMod val="95000"/>
            </a:schemeClr>
          </a:solidFill>
          <a:ln w="12700" cap="flat" cmpd="sng" algn="ctr">
            <a:solidFill>
              <a:schemeClr val="bg1">
                <a:lumMod val="85000"/>
              </a:schemeClr>
            </a:solidFill>
            <a:prstDash val="solid"/>
          </a:ln>
          <a:effectLst/>
        </p:spPr>
        <p:txBody>
          <a:bodyPr lIns="36000" tIns="36000" rIns="36000" bIns="36000" rtlCol="0" anchor="ctr">
            <a:noAutofit/>
          </a:bodyPr>
          <a:lstStyle>
            <a:defPPr>
              <a:defRPr lang="en-US"/>
            </a:defPPr>
            <a:lvl1pPr marR="0" lvl="0" indent="0" algn="ctr" defTabSz="1018824" fontAlgn="auto">
              <a:lnSpc>
                <a:spcPct val="100000"/>
              </a:lnSpc>
              <a:spcBef>
                <a:spcPts val="0"/>
              </a:spcBef>
              <a:spcAft>
                <a:spcPts val="0"/>
              </a:spcAft>
              <a:buClrTx/>
              <a:buSzTx/>
              <a:buFontTx/>
              <a:buNone/>
              <a:tabLst/>
              <a:defRPr kumimoji="0" sz="880" b="0" i="0" u="none" strike="noStrike" kern="0" cap="none" spc="0" normalizeH="0" baseline="0">
                <a:ln>
                  <a:noFill/>
                </a:ln>
                <a:solidFill>
                  <a:srgbClr val="FFFFFF"/>
                </a:solidFill>
                <a:effectLst/>
                <a:uLnTx/>
                <a:uFillTx/>
                <a:latin typeface="Georgia"/>
              </a:defRPr>
            </a:lvl1pPr>
          </a:lstStyle>
          <a:p>
            <a:pPr algn="l"/>
            <a:r>
              <a:rPr lang="nl-NL" sz="700" dirty="0" smtClean="0">
                <a:solidFill>
                  <a:schemeClr val="tx1"/>
                </a:solidFill>
              </a:rPr>
              <a:t>8C. Ik kan mijn feedback eenvoudig en volledig geven </a:t>
            </a:r>
            <a:endParaRPr lang="nl-NL" sz="700" dirty="0">
              <a:solidFill>
                <a:schemeClr val="tx1"/>
              </a:solidFill>
            </a:endParaRPr>
          </a:p>
        </p:txBody>
      </p:sp>
      <p:sp>
        <p:nvSpPr>
          <p:cNvPr id="125" name="TextBox 124"/>
          <p:cNvSpPr txBox="1"/>
          <p:nvPr/>
        </p:nvSpPr>
        <p:spPr>
          <a:xfrm>
            <a:off x="569148" y="1746692"/>
            <a:ext cx="1985829" cy="279695"/>
          </a:xfrm>
          <a:prstGeom prst="rect">
            <a:avLst/>
          </a:prstGeom>
          <a:solidFill>
            <a:srgbClr val="E0301E"/>
          </a:solidFill>
          <a:ln w="12700" cap="flat" cmpd="sng" algn="ctr">
            <a:noFill/>
            <a:prstDash val="solid"/>
          </a:ln>
          <a:effectLst/>
        </p:spPr>
        <p:txBody>
          <a:bodyPr wrap="square" lIns="36000" tIns="36000" rIns="36000" bIns="36000" rtlCol="0" anchor="ctr">
            <a:noAutofit/>
          </a:bodyPr>
          <a:lstStyle>
            <a:defPPr>
              <a:defRPr lang="en-US"/>
            </a:defPPr>
            <a:lvl1pPr marR="0" lvl="0" indent="0" defTabSz="1018824" fontAlgn="auto">
              <a:lnSpc>
                <a:spcPct val="100000"/>
              </a:lnSpc>
              <a:spcBef>
                <a:spcPts val="0"/>
              </a:spcBef>
              <a:spcAft>
                <a:spcPts val="0"/>
              </a:spcAft>
              <a:buClrTx/>
              <a:buSzTx/>
              <a:buFontTx/>
              <a:buNone/>
              <a:tabLst/>
              <a:defRPr kumimoji="0" sz="700" b="0" i="0" u="none" strike="noStrike" kern="0" cap="none" spc="0" normalizeH="0" baseline="0">
                <a:ln>
                  <a:noFill/>
                </a:ln>
                <a:solidFill>
                  <a:srgbClr val="FFFFFF"/>
                </a:solidFill>
                <a:effectLst/>
                <a:uLnTx/>
                <a:uFillTx/>
                <a:latin typeface="Georgia"/>
              </a:defRPr>
            </a:lvl1pPr>
          </a:lstStyle>
          <a:p>
            <a:r>
              <a:rPr lang="nl-NL" dirty="0"/>
              <a:t>1A-2A. Ik ontvang informatie over energiebesparing op een relevant moment </a:t>
            </a:r>
          </a:p>
        </p:txBody>
      </p:sp>
      <p:sp>
        <p:nvSpPr>
          <p:cNvPr id="127" name="TextBox 126"/>
          <p:cNvSpPr txBox="1"/>
          <p:nvPr/>
        </p:nvSpPr>
        <p:spPr>
          <a:xfrm>
            <a:off x="569148" y="2075535"/>
            <a:ext cx="1972958" cy="340036"/>
          </a:xfrm>
          <a:prstGeom prst="rect">
            <a:avLst/>
          </a:prstGeom>
          <a:solidFill>
            <a:srgbClr val="E0301E"/>
          </a:solidFill>
          <a:ln w="12700" cap="flat" cmpd="sng" algn="ctr">
            <a:noFill/>
            <a:prstDash val="solid"/>
          </a:ln>
          <a:effectLst/>
        </p:spPr>
        <p:txBody>
          <a:bodyPr wrap="square" lIns="36000" tIns="36000" rIns="36000" bIns="36000" rtlCol="0" anchor="ctr">
            <a:noAutofit/>
          </a:bodyPr>
          <a:lstStyle>
            <a:defPPr>
              <a:defRPr lang="en-US"/>
            </a:defPPr>
            <a:lvl1pPr marR="0" lvl="0" indent="0" defTabSz="1018824" fontAlgn="auto">
              <a:lnSpc>
                <a:spcPct val="100000"/>
              </a:lnSpc>
              <a:spcBef>
                <a:spcPts val="0"/>
              </a:spcBef>
              <a:spcAft>
                <a:spcPts val="0"/>
              </a:spcAft>
              <a:buClrTx/>
              <a:buSzTx/>
              <a:buFontTx/>
              <a:buNone/>
              <a:tabLst/>
              <a:defRPr kumimoji="0" sz="700" b="0" i="0" u="none" strike="noStrike" kern="0" cap="none" spc="0" normalizeH="0" baseline="0">
                <a:ln>
                  <a:noFill/>
                </a:ln>
                <a:solidFill>
                  <a:srgbClr val="FFFFFF"/>
                </a:solidFill>
                <a:effectLst/>
                <a:uLnTx/>
                <a:uFillTx/>
                <a:latin typeface="Georgia"/>
              </a:defRPr>
            </a:lvl1pPr>
          </a:lstStyle>
          <a:p>
            <a:endParaRPr lang="nl-NL" dirty="0"/>
          </a:p>
        </p:txBody>
      </p:sp>
      <p:sp>
        <p:nvSpPr>
          <p:cNvPr id="135" name="TextBox 134"/>
          <p:cNvSpPr txBox="1"/>
          <p:nvPr/>
        </p:nvSpPr>
        <p:spPr>
          <a:xfrm>
            <a:off x="1520328" y="5567324"/>
            <a:ext cx="1026000" cy="467239"/>
          </a:xfrm>
          <a:prstGeom prst="rect">
            <a:avLst/>
          </a:prstGeom>
          <a:solidFill>
            <a:schemeClr val="bg1">
              <a:lumMod val="95000"/>
            </a:schemeClr>
          </a:solidFill>
          <a:ln w="12700" cap="flat" cmpd="sng" algn="ctr">
            <a:solidFill>
              <a:schemeClr val="bg1">
                <a:lumMod val="85000"/>
              </a:schemeClr>
            </a:solidFill>
            <a:prstDash val="solid"/>
          </a:ln>
          <a:effectLst/>
        </p:spPr>
        <p:txBody>
          <a:bodyPr lIns="36000" tIns="36000" rIns="36000" bIns="36000" rtlCol="0" anchor="ctr">
            <a:noAutofit/>
          </a:bodyPr>
          <a:lstStyle>
            <a:defPPr>
              <a:defRPr lang="en-US"/>
            </a:defPPr>
            <a:lvl1pPr marR="0" lvl="0" indent="0" algn="ctr" defTabSz="1018824" fontAlgn="auto">
              <a:lnSpc>
                <a:spcPct val="100000"/>
              </a:lnSpc>
              <a:spcBef>
                <a:spcPts val="0"/>
              </a:spcBef>
              <a:spcAft>
                <a:spcPts val="0"/>
              </a:spcAft>
              <a:buClrTx/>
              <a:buSzTx/>
              <a:buFontTx/>
              <a:buNone/>
              <a:tabLst/>
              <a:defRPr kumimoji="0" sz="880" b="0" i="0" u="none" strike="noStrike" kern="0" cap="none" spc="0" normalizeH="0" baseline="0">
                <a:ln>
                  <a:noFill/>
                </a:ln>
                <a:solidFill>
                  <a:srgbClr val="FFFFFF"/>
                </a:solidFill>
                <a:effectLst/>
                <a:uLnTx/>
                <a:uFillTx/>
                <a:latin typeface="Georgia"/>
              </a:defRPr>
            </a:lvl1pPr>
          </a:lstStyle>
          <a:p>
            <a:pPr algn="l"/>
            <a:r>
              <a:rPr lang="nl-NL" sz="700" dirty="0" smtClean="0">
                <a:solidFill>
                  <a:schemeClr val="tx1"/>
                </a:solidFill>
              </a:rPr>
              <a:t>2H. Ik kan in de praktijk zien of ervaren hoe energiebesparing werkt </a:t>
            </a:r>
            <a:endParaRPr lang="nl-NL" sz="700" dirty="0">
              <a:solidFill>
                <a:schemeClr val="tx1"/>
              </a:solidFill>
            </a:endParaRPr>
          </a:p>
        </p:txBody>
      </p:sp>
      <p:sp>
        <p:nvSpPr>
          <p:cNvPr id="136" name="TextBox 135"/>
          <p:cNvSpPr txBox="1"/>
          <p:nvPr/>
        </p:nvSpPr>
        <p:spPr>
          <a:xfrm>
            <a:off x="1520328" y="3611558"/>
            <a:ext cx="1026000" cy="359517"/>
          </a:xfrm>
          <a:prstGeom prst="rect">
            <a:avLst/>
          </a:prstGeom>
          <a:solidFill>
            <a:srgbClr val="E0301E"/>
          </a:solidFill>
          <a:ln w="12700" cap="flat" cmpd="sng" algn="ctr">
            <a:noFill/>
            <a:prstDash val="solid"/>
          </a:ln>
          <a:effectLst/>
        </p:spPr>
        <p:txBody>
          <a:bodyPr wrap="square" lIns="36000" tIns="36000" rIns="36000" bIns="36000" rtlCol="0" anchor="ctr">
            <a:noAutofit/>
          </a:bodyPr>
          <a:lstStyle>
            <a:defPPr>
              <a:defRPr lang="en-US"/>
            </a:defPPr>
            <a:lvl1pPr marR="0" lvl="0" indent="0" defTabSz="1018824" fontAlgn="auto">
              <a:lnSpc>
                <a:spcPct val="100000"/>
              </a:lnSpc>
              <a:spcBef>
                <a:spcPts val="0"/>
              </a:spcBef>
              <a:spcAft>
                <a:spcPts val="0"/>
              </a:spcAft>
              <a:buClrTx/>
              <a:buSzTx/>
              <a:buFontTx/>
              <a:buNone/>
              <a:tabLst/>
              <a:defRPr kumimoji="0" sz="700" b="0" i="0" u="none" strike="noStrike" kern="0" cap="none" spc="0" normalizeH="0" baseline="0">
                <a:ln>
                  <a:noFill/>
                </a:ln>
                <a:solidFill>
                  <a:srgbClr val="FFFFFF"/>
                </a:solidFill>
                <a:effectLst/>
                <a:uLnTx/>
                <a:uFillTx/>
                <a:latin typeface="Georgia"/>
              </a:defRPr>
            </a:lvl1pPr>
          </a:lstStyle>
          <a:p>
            <a:r>
              <a:rPr lang="nl-NL" dirty="0"/>
              <a:t>2E. De financiële voordelen voor mij zijn duidelijk </a:t>
            </a:r>
          </a:p>
        </p:txBody>
      </p:sp>
      <p:sp>
        <p:nvSpPr>
          <p:cNvPr id="138" name="TextBox 137"/>
          <p:cNvSpPr txBox="1"/>
          <p:nvPr/>
        </p:nvSpPr>
        <p:spPr>
          <a:xfrm>
            <a:off x="1529835" y="4031790"/>
            <a:ext cx="1025143" cy="741275"/>
          </a:xfrm>
          <a:prstGeom prst="rect">
            <a:avLst/>
          </a:prstGeom>
          <a:solidFill>
            <a:srgbClr val="E0301E"/>
          </a:solidFill>
          <a:ln w="12700" cap="flat" cmpd="sng" algn="ctr">
            <a:noFill/>
            <a:prstDash val="solid"/>
          </a:ln>
          <a:effectLst/>
        </p:spPr>
        <p:txBody>
          <a:bodyPr wrap="square" lIns="36000" tIns="36000" rIns="36000" bIns="36000" rtlCol="0" anchor="ctr">
            <a:noAutofit/>
          </a:bodyPr>
          <a:lstStyle>
            <a:defPPr>
              <a:defRPr lang="en-US"/>
            </a:defPPr>
            <a:lvl1pPr marR="0" lvl="0" indent="0" defTabSz="1018824" fontAlgn="auto">
              <a:lnSpc>
                <a:spcPct val="100000"/>
              </a:lnSpc>
              <a:spcBef>
                <a:spcPts val="0"/>
              </a:spcBef>
              <a:spcAft>
                <a:spcPts val="0"/>
              </a:spcAft>
              <a:buClrTx/>
              <a:buSzTx/>
              <a:buFontTx/>
              <a:buNone/>
              <a:tabLst/>
              <a:defRPr kumimoji="0" sz="700" b="0" i="0" u="none" strike="noStrike" kern="0" cap="none" spc="0" normalizeH="0" baseline="0">
                <a:ln>
                  <a:noFill/>
                </a:ln>
                <a:solidFill>
                  <a:srgbClr val="FFFFFF"/>
                </a:solidFill>
                <a:effectLst/>
                <a:uLnTx/>
                <a:uFillTx/>
                <a:latin typeface="Georgia"/>
              </a:defRPr>
            </a:lvl1pPr>
          </a:lstStyle>
          <a:p>
            <a:endParaRPr lang="nl-NL" dirty="0"/>
          </a:p>
        </p:txBody>
      </p:sp>
      <p:sp>
        <p:nvSpPr>
          <p:cNvPr id="139" name="TextBox 138"/>
          <p:cNvSpPr txBox="1"/>
          <p:nvPr/>
        </p:nvSpPr>
        <p:spPr>
          <a:xfrm>
            <a:off x="2610191" y="3003267"/>
            <a:ext cx="936000" cy="1005848"/>
          </a:xfrm>
          <a:prstGeom prst="rect">
            <a:avLst/>
          </a:prstGeom>
          <a:solidFill>
            <a:srgbClr val="E0301E"/>
          </a:solidFill>
          <a:ln w="12700" cap="flat" cmpd="sng" algn="ctr">
            <a:noFill/>
            <a:prstDash val="solid"/>
          </a:ln>
          <a:effectLst/>
        </p:spPr>
        <p:txBody>
          <a:bodyPr wrap="square" lIns="36000" tIns="36000" rIns="36000" bIns="36000" rtlCol="0" anchor="ctr">
            <a:noAutofit/>
          </a:bodyPr>
          <a:lstStyle>
            <a:defPPr>
              <a:defRPr lang="en-US"/>
            </a:defPPr>
            <a:lvl1pPr marR="0" lvl="0" indent="0" defTabSz="1018824" fontAlgn="auto">
              <a:lnSpc>
                <a:spcPct val="100000"/>
              </a:lnSpc>
              <a:spcBef>
                <a:spcPts val="0"/>
              </a:spcBef>
              <a:spcAft>
                <a:spcPts val="0"/>
              </a:spcAft>
              <a:buClrTx/>
              <a:buSzTx/>
              <a:buFontTx/>
              <a:buNone/>
              <a:tabLst/>
              <a:defRPr kumimoji="0" sz="700" b="0" i="0" u="none" strike="noStrike" kern="0" cap="none" spc="0" normalizeH="0" baseline="0">
                <a:ln>
                  <a:noFill/>
                </a:ln>
                <a:solidFill>
                  <a:srgbClr val="FFFFFF"/>
                </a:solidFill>
                <a:effectLst/>
                <a:uLnTx/>
                <a:uFillTx/>
                <a:latin typeface="Georgia"/>
              </a:defRPr>
            </a:lvl1pPr>
          </a:lstStyle>
          <a:p>
            <a:r>
              <a:rPr lang="nl-NL" dirty="0"/>
              <a:t>3C. Het is mij duidelijk waarom investeren in energiebesparing voor mij prioriteit heeft boven andere uitgaven zoals vakantie, badkamer etc. </a:t>
            </a:r>
          </a:p>
        </p:txBody>
      </p:sp>
      <p:sp>
        <p:nvSpPr>
          <p:cNvPr id="140" name="TextBox 139"/>
          <p:cNvSpPr txBox="1"/>
          <p:nvPr/>
        </p:nvSpPr>
        <p:spPr>
          <a:xfrm>
            <a:off x="2610191" y="1746692"/>
            <a:ext cx="936000" cy="467239"/>
          </a:xfrm>
          <a:prstGeom prst="rect">
            <a:avLst/>
          </a:prstGeom>
          <a:solidFill>
            <a:srgbClr val="E0301E"/>
          </a:solidFill>
          <a:ln w="12700" cap="flat" cmpd="sng" algn="ctr">
            <a:noFill/>
            <a:prstDash val="solid"/>
          </a:ln>
          <a:effectLst/>
        </p:spPr>
        <p:txBody>
          <a:bodyPr wrap="square" lIns="36000" tIns="36000" rIns="36000" bIns="36000" rtlCol="0" anchor="ctr">
            <a:noAutofit/>
          </a:bodyPr>
          <a:lstStyle>
            <a:defPPr>
              <a:defRPr lang="en-US"/>
            </a:defPPr>
            <a:lvl1pPr marR="0" lvl="0" indent="0" defTabSz="1018824" fontAlgn="auto">
              <a:lnSpc>
                <a:spcPct val="100000"/>
              </a:lnSpc>
              <a:spcBef>
                <a:spcPts val="0"/>
              </a:spcBef>
              <a:spcAft>
                <a:spcPts val="0"/>
              </a:spcAft>
              <a:buClrTx/>
              <a:buSzTx/>
              <a:buFontTx/>
              <a:buNone/>
              <a:tabLst/>
              <a:defRPr kumimoji="0" sz="700" b="0" i="0" u="none" strike="noStrike" kern="0" cap="none" spc="0" normalizeH="0" baseline="0">
                <a:ln>
                  <a:noFill/>
                </a:ln>
                <a:solidFill>
                  <a:srgbClr val="FFFFFF"/>
                </a:solidFill>
                <a:effectLst/>
                <a:uLnTx/>
                <a:uFillTx/>
                <a:latin typeface="Georgia"/>
              </a:defRPr>
            </a:lvl1pPr>
          </a:lstStyle>
          <a:p>
            <a:r>
              <a:rPr lang="nl-NL" dirty="0"/>
              <a:t>3A. Het is mij duidelijk waarom </a:t>
            </a:r>
            <a:r>
              <a:rPr lang="nl-NL" dirty="0" smtClean="0"/>
              <a:t>energiebesparing </a:t>
            </a:r>
            <a:r>
              <a:rPr lang="nl-NL" dirty="0"/>
              <a:t>urgent is </a:t>
            </a:r>
          </a:p>
        </p:txBody>
      </p:sp>
      <p:sp>
        <p:nvSpPr>
          <p:cNvPr id="163" name="TextBox 162"/>
          <p:cNvSpPr txBox="1"/>
          <p:nvPr/>
        </p:nvSpPr>
        <p:spPr>
          <a:xfrm>
            <a:off x="569148" y="2468125"/>
            <a:ext cx="1987200" cy="359517"/>
          </a:xfrm>
          <a:prstGeom prst="rect">
            <a:avLst/>
          </a:prstGeom>
          <a:solidFill>
            <a:srgbClr val="E0301E"/>
          </a:solidFill>
          <a:ln w="12700" cap="flat" cmpd="sng" algn="ctr">
            <a:noFill/>
            <a:prstDash val="solid"/>
          </a:ln>
          <a:effectLst/>
        </p:spPr>
        <p:txBody>
          <a:bodyPr wrap="square" lIns="36000" tIns="36000" rIns="36000" bIns="36000" rtlCol="0" anchor="ctr">
            <a:noAutofit/>
          </a:bodyPr>
          <a:lstStyle>
            <a:defPPr>
              <a:defRPr lang="en-US"/>
            </a:defPPr>
            <a:lvl1pPr marR="0" lvl="0" indent="0" defTabSz="1018824" fontAlgn="auto">
              <a:lnSpc>
                <a:spcPct val="100000"/>
              </a:lnSpc>
              <a:spcBef>
                <a:spcPts val="0"/>
              </a:spcBef>
              <a:spcAft>
                <a:spcPts val="0"/>
              </a:spcAft>
              <a:buClrTx/>
              <a:buSzTx/>
              <a:buFontTx/>
              <a:buNone/>
              <a:tabLst/>
              <a:defRPr kumimoji="0" sz="700" b="0" i="0" u="none" strike="noStrike" kern="0" cap="none" spc="0" normalizeH="0" baseline="0">
                <a:ln>
                  <a:noFill/>
                </a:ln>
                <a:solidFill>
                  <a:srgbClr val="FFFFFF"/>
                </a:solidFill>
                <a:effectLst/>
                <a:uLnTx/>
                <a:uFillTx/>
                <a:latin typeface="Georgia"/>
              </a:defRPr>
            </a:lvl1pPr>
          </a:lstStyle>
          <a:p>
            <a:r>
              <a:rPr lang="nl-NL" dirty="0"/>
              <a:t>1C-2C. Ik ontvang informatie over energiebesparing van mijn sociale omgeving (social media, vrienden, buren, etc.)</a:t>
            </a:r>
          </a:p>
        </p:txBody>
      </p:sp>
      <p:sp>
        <p:nvSpPr>
          <p:cNvPr id="165" name="TextBox 164"/>
          <p:cNvSpPr txBox="1"/>
          <p:nvPr/>
        </p:nvSpPr>
        <p:spPr>
          <a:xfrm>
            <a:off x="1520328" y="2878259"/>
            <a:ext cx="1026000" cy="682682"/>
          </a:xfrm>
          <a:prstGeom prst="rect">
            <a:avLst/>
          </a:prstGeom>
          <a:solidFill>
            <a:srgbClr val="E0301E"/>
          </a:solidFill>
          <a:ln w="12700" cap="flat" cmpd="sng" algn="ctr">
            <a:noFill/>
            <a:prstDash val="solid"/>
          </a:ln>
          <a:effectLst/>
        </p:spPr>
        <p:txBody>
          <a:bodyPr wrap="square" lIns="36000" tIns="36000" rIns="36000" bIns="36000" rtlCol="0" anchor="ctr">
            <a:noAutofit/>
          </a:bodyPr>
          <a:lstStyle>
            <a:defPPr>
              <a:defRPr lang="en-US"/>
            </a:defPPr>
            <a:lvl1pPr marR="0" lvl="0" indent="0" defTabSz="1018824" fontAlgn="auto">
              <a:lnSpc>
                <a:spcPct val="100000"/>
              </a:lnSpc>
              <a:spcBef>
                <a:spcPts val="0"/>
              </a:spcBef>
              <a:spcAft>
                <a:spcPts val="0"/>
              </a:spcAft>
              <a:buClrTx/>
              <a:buSzTx/>
              <a:buFontTx/>
              <a:buNone/>
              <a:tabLst/>
              <a:defRPr kumimoji="0" sz="700" b="0" i="0" u="none" strike="noStrike" kern="0" cap="none" spc="0" normalizeH="0" baseline="0">
                <a:ln>
                  <a:noFill/>
                </a:ln>
                <a:solidFill>
                  <a:srgbClr val="FFFFFF"/>
                </a:solidFill>
                <a:effectLst/>
                <a:uLnTx/>
                <a:uFillTx/>
                <a:latin typeface="Georgia"/>
              </a:defRPr>
            </a:lvl1pPr>
          </a:lstStyle>
          <a:p>
            <a:r>
              <a:rPr lang="nl-NL" dirty="0"/>
              <a:t>2D. Ik heb informatie die inspeelt op wat voor mij belangrijk is  (status, comfort, milieubewustzijn, financieel rendement)</a:t>
            </a:r>
          </a:p>
        </p:txBody>
      </p:sp>
      <p:sp>
        <p:nvSpPr>
          <p:cNvPr id="167" name="TextBox 166"/>
          <p:cNvSpPr txBox="1"/>
          <p:nvPr/>
        </p:nvSpPr>
        <p:spPr>
          <a:xfrm>
            <a:off x="2610190" y="2263291"/>
            <a:ext cx="936000" cy="682682"/>
          </a:xfrm>
          <a:prstGeom prst="rect">
            <a:avLst/>
          </a:prstGeom>
          <a:solidFill>
            <a:srgbClr val="E0301E"/>
          </a:solidFill>
          <a:ln w="12700" cap="flat" cmpd="sng" algn="ctr">
            <a:noFill/>
            <a:prstDash val="solid"/>
          </a:ln>
          <a:effectLst/>
        </p:spPr>
        <p:txBody>
          <a:bodyPr wrap="square" lIns="36000" tIns="36000" rIns="36000" bIns="36000" rtlCol="0" anchor="ctr">
            <a:noAutofit/>
          </a:bodyPr>
          <a:lstStyle>
            <a:defPPr>
              <a:defRPr lang="en-US"/>
            </a:defPPr>
            <a:lvl1pPr marR="0" lvl="0" indent="0" defTabSz="1018824" fontAlgn="auto">
              <a:lnSpc>
                <a:spcPct val="100000"/>
              </a:lnSpc>
              <a:spcBef>
                <a:spcPts val="0"/>
              </a:spcBef>
              <a:spcAft>
                <a:spcPts val="0"/>
              </a:spcAft>
              <a:buClrTx/>
              <a:buSzTx/>
              <a:buFontTx/>
              <a:buNone/>
              <a:tabLst/>
              <a:defRPr kumimoji="0" sz="700" b="0" i="0" u="none" strike="noStrike" kern="0" cap="none" spc="0" normalizeH="0" baseline="0">
                <a:ln>
                  <a:noFill/>
                </a:ln>
                <a:solidFill>
                  <a:srgbClr val="FFFFFF"/>
                </a:solidFill>
                <a:effectLst/>
                <a:uLnTx/>
                <a:uFillTx/>
                <a:latin typeface="Georgia"/>
              </a:defRPr>
            </a:lvl1pPr>
          </a:lstStyle>
          <a:p>
            <a:r>
              <a:rPr lang="nl-NL" dirty="0"/>
              <a:t>3B. Ik word geprikkeld om tot actie over te gaan (warmtefoto, subsidie, uitnodiging wijkbijeenkomst)</a:t>
            </a:r>
          </a:p>
        </p:txBody>
      </p:sp>
      <p:sp>
        <p:nvSpPr>
          <p:cNvPr id="168" name="TextBox 167"/>
          <p:cNvSpPr txBox="1"/>
          <p:nvPr/>
        </p:nvSpPr>
        <p:spPr>
          <a:xfrm>
            <a:off x="2610191" y="4077938"/>
            <a:ext cx="936000" cy="359517"/>
          </a:xfrm>
          <a:prstGeom prst="rect">
            <a:avLst/>
          </a:prstGeom>
          <a:solidFill>
            <a:schemeClr val="bg1">
              <a:lumMod val="95000"/>
            </a:schemeClr>
          </a:solidFill>
          <a:ln w="12700" cap="flat" cmpd="sng" algn="ctr">
            <a:solidFill>
              <a:schemeClr val="bg1">
                <a:lumMod val="85000"/>
              </a:schemeClr>
            </a:solidFill>
            <a:prstDash val="solid"/>
          </a:ln>
          <a:effectLst/>
        </p:spPr>
        <p:txBody>
          <a:bodyPr lIns="36000" tIns="36000" rIns="36000" bIns="36000" rtlCol="0" anchor="ctr">
            <a:noAutofit/>
          </a:bodyPr>
          <a:lstStyle>
            <a:defPPr>
              <a:defRPr lang="en-US"/>
            </a:defPPr>
            <a:lvl1pPr marR="0" lvl="0" indent="0" algn="ctr" defTabSz="1018824" fontAlgn="auto">
              <a:lnSpc>
                <a:spcPct val="100000"/>
              </a:lnSpc>
              <a:spcBef>
                <a:spcPts val="0"/>
              </a:spcBef>
              <a:spcAft>
                <a:spcPts val="0"/>
              </a:spcAft>
              <a:buClrTx/>
              <a:buSzTx/>
              <a:buFontTx/>
              <a:buNone/>
              <a:tabLst/>
              <a:defRPr kumimoji="0" sz="880" b="0" i="0" u="none" strike="noStrike" kern="0" cap="none" spc="0" normalizeH="0" baseline="0">
                <a:ln>
                  <a:noFill/>
                </a:ln>
                <a:solidFill>
                  <a:srgbClr val="FFFFFF"/>
                </a:solidFill>
                <a:effectLst/>
                <a:uLnTx/>
                <a:uFillTx/>
                <a:latin typeface="Georgia"/>
              </a:defRPr>
            </a:lvl1pPr>
          </a:lstStyle>
          <a:p>
            <a:pPr algn="l"/>
            <a:r>
              <a:rPr lang="nl-NL" sz="700" dirty="0" smtClean="0">
                <a:solidFill>
                  <a:schemeClr val="tx1"/>
                </a:solidFill>
              </a:rPr>
              <a:t>3D. Ik heb een beeld van de maatregelen en de aanbieders </a:t>
            </a:r>
            <a:endParaRPr lang="nl-NL" sz="700" dirty="0">
              <a:solidFill>
                <a:schemeClr val="tx1"/>
              </a:solidFill>
            </a:endParaRPr>
          </a:p>
        </p:txBody>
      </p:sp>
      <p:sp>
        <p:nvSpPr>
          <p:cNvPr id="142" name="TextBox 141"/>
          <p:cNvSpPr txBox="1"/>
          <p:nvPr/>
        </p:nvSpPr>
        <p:spPr>
          <a:xfrm>
            <a:off x="3595115" y="3260222"/>
            <a:ext cx="1000800" cy="574961"/>
          </a:xfrm>
          <a:prstGeom prst="rect">
            <a:avLst/>
          </a:prstGeom>
          <a:solidFill>
            <a:srgbClr val="E0301E"/>
          </a:solidFill>
          <a:ln w="12700" cap="flat" cmpd="sng" algn="ctr">
            <a:noFill/>
            <a:prstDash val="solid"/>
          </a:ln>
          <a:effectLst/>
        </p:spPr>
        <p:txBody>
          <a:bodyPr wrap="square" lIns="36000" tIns="36000" rIns="36000" bIns="36000" rtlCol="0" anchor="ctr">
            <a:noAutofit/>
          </a:bodyPr>
          <a:lstStyle>
            <a:defPPr>
              <a:defRPr lang="en-US"/>
            </a:defPPr>
            <a:lvl1pPr marR="0" lvl="0" indent="0" defTabSz="1018824" fontAlgn="auto">
              <a:lnSpc>
                <a:spcPct val="100000"/>
              </a:lnSpc>
              <a:spcBef>
                <a:spcPts val="0"/>
              </a:spcBef>
              <a:spcAft>
                <a:spcPts val="0"/>
              </a:spcAft>
              <a:buClrTx/>
              <a:buSzTx/>
              <a:buFontTx/>
              <a:buNone/>
              <a:tabLst/>
              <a:defRPr kumimoji="0" sz="700" b="0" i="0" u="none" strike="noStrike" kern="0" cap="none" spc="0" normalizeH="0" baseline="0">
                <a:ln>
                  <a:noFill/>
                </a:ln>
                <a:solidFill>
                  <a:srgbClr val="FFFFFF"/>
                </a:solidFill>
                <a:effectLst/>
                <a:uLnTx/>
                <a:uFillTx/>
                <a:latin typeface="Georgia"/>
              </a:defRPr>
            </a:lvl1pPr>
          </a:lstStyle>
          <a:p>
            <a:r>
              <a:rPr lang="nl-NL" dirty="0"/>
              <a:t>4E. Ik heb de beschik-king over iemand die mij adviseert over welke maatregel het beste bij mij past</a:t>
            </a:r>
          </a:p>
        </p:txBody>
      </p:sp>
      <p:sp>
        <p:nvSpPr>
          <p:cNvPr id="146" name="TextBox 145"/>
          <p:cNvSpPr txBox="1"/>
          <p:nvPr/>
        </p:nvSpPr>
        <p:spPr>
          <a:xfrm>
            <a:off x="3595115" y="3880979"/>
            <a:ext cx="1000800" cy="359517"/>
          </a:xfrm>
          <a:prstGeom prst="rect">
            <a:avLst/>
          </a:prstGeom>
          <a:solidFill>
            <a:schemeClr val="bg1">
              <a:lumMod val="95000"/>
            </a:schemeClr>
          </a:solidFill>
          <a:ln w="12700" cap="flat" cmpd="sng" algn="ctr">
            <a:solidFill>
              <a:schemeClr val="bg1">
                <a:lumMod val="85000"/>
              </a:schemeClr>
            </a:solidFill>
            <a:prstDash val="solid"/>
          </a:ln>
          <a:effectLst/>
        </p:spPr>
        <p:txBody>
          <a:bodyPr lIns="36000" tIns="36000" rIns="36000" bIns="36000" rtlCol="0" anchor="ctr">
            <a:noAutofit/>
          </a:bodyPr>
          <a:lstStyle>
            <a:defPPr>
              <a:defRPr lang="en-US"/>
            </a:defPPr>
            <a:lvl1pPr marR="0" lvl="0" indent="0" algn="ctr" defTabSz="1018824" fontAlgn="auto">
              <a:lnSpc>
                <a:spcPct val="100000"/>
              </a:lnSpc>
              <a:spcBef>
                <a:spcPts val="0"/>
              </a:spcBef>
              <a:spcAft>
                <a:spcPts val="0"/>
              </a:spcAft>
              <a:buClrTx/>
              <a:buSzTx/>
              <a:buFontTx/>
              <a:buNone/>
              <a:tabLst/>
              <a:defRPr kumimoji="0" sz="880" b="0" i="0" u="none" strike="noStrike" kern="0" cap="none" spc="0" normalizeH="0" baseline="0">
                <a:ln>
                  <a:noFill/>
                </a:ln>
                <a:solidFill>
                  <a:srgbClr val="FFFFFF"/>
                </a:solidFill>
                <a:effectLst/>
                <a:uLnTx/>
                <a:uFillTx/>
                <a:latin typeface="Georgia"/>
              </a:defRPr>
            </a:lvl1pPr>
          </a:lstStyle>
          <a:p>
            <a:pPr algn="l"/>
            <a:r>
              <a:rPr lang="nl-NL" sz="700" dirty="0" smtClean="0">
                <a:solidFill>
                  <a:schemeClr val="tx1"/>
                </a:solidFill>
              </a:rPr>
              <a:t>4F. Ik kan leren van de ervaring van kennissen of vrienden</a:t>
            </a:r>
            <a:endParaRPr lang="nl-NL" sz="700" dirty="0">
              <a:solidFill>
                <a:schemeClr val="tx1"/>
              </a:solidFill>
            </a:endParaRPr>
          </a:p>
        </p:txBody>
      </p:sp>
      <p:sp>
        <p:nvSpPr>
          <p:cNvPr id="170" name="TextBox 169"/>
          <p:cNvSpPr txBox="1"/>
          <p:nvPr/>
        </p:nvSpPr>
        <p:spPr>
          <a:xfrm>
            <a:off x="3595115" y="4286292"/>
            <a:ext cx="1000800" cy="790404"/>
          </a:xfrm>
          <a:prstGeom prst="rect">
            <a:avLst/>
          </a:prstGeom>
          <a:solidFill>
            <a:srgbClr val="92D050"/>
          </a:solidFill>
          <a:ln w="12700" cap="flat" cmpd="sng" algn="ctr">
            <a:solidFill>
              <a:schemeClr val="bg1">
                <a:lumMod val="85000"/>
              </a:schemeClr>
            </a:solidFill>
            <a:prstDash val="solid"/>
          </a:ln>
          <a:effectLst/>
        </p:spPr>
        <p:txBody>
          <a:bodyPr lIns="36000" tIns="36000" rIns="36000" bIns="36000" rtlCol="0" anchor="ctr">
            <a:noAutofit/>
          </a:bodyPr>
          <a:lstStyle>
            <a:defPPr>
              <a:defRPr lang="en-US"/>
            </a:defPPr>
            <a:lvl1pPr marR="0" lvl="0" indent="0" defTabSz="1018824" fontAlgn="auto">
              <a:lnSpc>
                <a:spcPct val="100000"/>
              </a:lnSpc>
              <a:spcBef>
                <a:spcPts val="0"/>
              </a:spcBef>
              <a:spcAft>
                <a:spcPts val="0"/>
              </a:spcAft>
              <a:buClrTx/>
              <a:buSzTx/>
              <a:buFontTx/>
              <a:buNone/>
              <a:tabLst/>
              <a:defRPr kumimoji="0" sz="700" b="0" i="0" u="none" strike="noStrike" kern="0" cap="none" spc="0" normalizeH="0" baseline="0">
                <a:ln>
                  <a:noFill/>
                </a:ln>
                <a:solidFill>
                  <a:schemeClr val="bg1"/>
                </a:solidFill>
                <a:effectLst/>
                <a:uLnTx/>
                <a:uFillTx/>
                <a:latin typeface="Georgia"/>
              </a:defRPr>
            </a:lvl1pPr>
          </a:lstStyle>
          <a:p>
            <a:r>
              <a:rPr lang="nl-NL" dirty="0"/>
              <a:t>4G. Ik weet in hoeverre de energiebesparingsmaatregelen aansluiten op mijn situatie (woning, budget, kwaliteitsgarantie)</a:t>
            </a:r>
          </a:p>
        </p:txBody>
      </p:sp>
      <p:sp>
        <p:nvSpPr>
          <p:cNvPr id="171" name="TextBox 170"/>
          <p:cNvSpPr txBox="1"/>
          <p:nvPr/>
        </p:nvSpPr>
        <p:spPr>
          <a:xfrm>
            <a:off x="3595115" y="5122492"/>
            <a:ext cx="1000800" cy="467239"/>
          </a:xfrm>
          <a:prstGeom prst="rect">
            <a:avLst/>
          </a:prstGeom>
          <a:solidFill>
            <a:srgbClr val="E0301E"/>
          </a:solidFill>
          <a:ln w="12700" cap="flat" cmpd="sng" algn="ctr">
            <a:noFill/>
            <a:prstDash val="solid"/>
          </a:ln>
          <a:effectLst/>
        </p:spPr>
        <p:txBody>
          <a:bodyPr wrap="square" lIns="36000" tIns="36000" rIns="36000" bIns="36000" rtlCol="0" anchor="ctr">
            <a:noAutofit/>
          </a:bodyPr>
          <a:lstStyle>
            <a:defPPr>
              <a:defRPr lang="en-US"/>
            </a:defPPr>
            <a:lvl1pPr marR="0" lvl="0" indent="0" defTabSz="1018824" fontAlgn="auto">
              <a:lnSpc>
                <a:spcPct val="100000"/>
              </a:lnSpc>
              <a:spcBef>
                <a:spcPts val="0"/>
              </a:spcBef>
              <a:spcAft>
                <a:spcPts val="0"/>
              </a:spcAft>
              <a:buClrTx/>
              <a:buSzTx/>
              <a:buFontTx/>
              <a:buNone/>
              <a:tabLst/>
              <a:defRPr kumimoji="0" sz="700" b="0" i="0" u="none" strike="noStrike" kern="0" cap="none" spc="0" normalizeH="0" baseline="0">
                <a:ln>
                  <a:noFill/>
                </a:ln>
                <a:solidFill>
                  <a:srgbClr val="FFFFFF"/>
                </a:solidFill>
                <a:effectLst/>
                <a:uLnTx/>
                <a:uFillTx/>
                <a:latin typeface="Georgia"/>
              </a:defRPr>
            </a:lvl1pPr>
          </a:lstStyle>
          <a:p>
            <a:r>
              <a:rPr lang="nl-NL" dirty="0"/>
              <a:t>4H. Ik heb voldoende zekerheid (garantie) met betrekking tot het verwachte rendement</a:t>
            </a:r>
          </a:p>
        </p:txBody>
      </p:sp>
      <p:sp>
        <p:nvSpPr>
          <p:cNvPr id="172" name="TextBox 171"/>
          <p:cNvSpPr txBox="1"/>
          <p:nvPr/>
        </p:nvSpPr>
        <p:spPr>
          <a:xfrm>
            <a:off x="3595115" y="5635527"/>
            <a:ext cx="1000800" cy="682682"/>
          </a:xfrm>
          <a:prstGeom prst="rect">
            <a:avLst/>
          </a:prstGeom>
          <a:solidFill>
            <a:srgbClr val="E0301E"/>
          </a:solidFill>
          <a:ln w="12700" cap="flat" cmpd="sng" algn="ctr">
            <a:noFill/>
            <a:prstDash val="solid"/>
          </a:ln>
          <a:effectLst/>
        </p:spPr>
        <p:txBody>
          <a:bodyPr wrap="square" lIns="36000" tIns="36000" rIns="36000" bIns="36000" rtlCol="0" anchor="ctr">
            <a:noAutofit/>
          </a:bodyPr>
          <a:lstStyle>
            <a:defPPr>
              <a:defRPr lang="en-US"/>
            </a:defPPr>
            <a:lvl1pPr marR="0" lvl="0" indent="0" defTabSz="1018824" fontAlgn="auto">
              <a:lnSpc>
                <a:spcPct val="100000"/>
              </a:lnSpc>
              <a:spcBef>
                <a:spcPts val="0"/>
              </a:spcBef>
              <a:spcAft>
                <a:spcPts val="0"/>
              </a:spcAft>
              <a:buClrTx/>
              <a:buSzTx/>
              <a:buFontTx/>
              <a:buNone/>
              <a:tabLst/>
              <a:defRPr kumimoji="0" sz="700" b="0" i="0" u="none" strike="noStrike" kern="0" cap="none" spc="0" normalizeH="0" baseline="0">
                <a:ln>
                  <a:noFill/>
                </a:ln>
                <a:solidFill>
                  <a:srgbClr val="FFFFFF"/>
                </a:solidFill>
                <a:effectLst/>
                <a:uLnTx/>
                <a:uFillTx/>
                <a:latin typeface="Georgia"/>
              </a:defRPr>
            </a:lvl1pPr>
          </a:lstStyle>
          <a:p>
            <a:r>
              <a:rPr lang="nl-NL" dirty="0"/>
              <a:t>4I. Ik heb voldoende inzicht om goed te kiezen tussen verschil-lende producten binnen de geselec-teerde maatregel(en)</a:t>
            </a:r>
          </a:p>
        </p:txBody>
      </p:sp>
      <p:sp>
        <p:nvSpPr>
          <p:cNvPr id="176" name="TextBox 175"/>
          <p:cNvSpPr txBox="1"/>
          <p:nvPr/>
        </p:nvSpPr>
        <p:spPr>
          <a:xfrm>
            <a:off x="4650156" y="3363446"/>
            <a:ext cx="907042" cy="682682"/>
          </a:xfrm>
          <a:prstGeom prst="rect">
            <a:avLst/>
          </a:prstGeom>
          <a:solidFill>
            <a:schemeClr val="bg1">
              <a:lumMod val="95000"/>
            </a:schemeClr>
          </a:solidFill>
          <a:ln w="12700" cap="flat" cmpd="sng" algn="ctr">
            <a:solidFill>
              <a:schemeClr val="bg1">
                <a:lumMod val="85000"/>
              </a:schemeClr>
            </a:solidFill>
            <a:prstDash val="solid"/>
          </a:ln>
          <a:effectLst/>
        </p:spPr>
        <p:txBody>
          <a:bodyPr lIns="36000" tIns="36000" rIns="36000" bIns="36000" rtlCol="0" anchor="ctr">
            <a:noAutofit/>
          </a:bodyPr>
          <a:lstStyle>
            <a:defPPr>
              <a:defRPr lang="en-US"/>
            </a:defPPr>
            <a:lvl1pPr marR="0" lvl="0" indent="0" algn="ctr" defTabSz="1018824" fontAlgn="auto">
              <a:lnSpc>
                <a:spcPct val="100000"/>
              </a:lnSpc>
              <a:spcBef>
                <a:spcPts val="0"/>
              </a:spcBef>
              <a:spcAft>
                <a:spcPts val="0"/>
              </a:spcAft>
              <a:buClrTx/>
              <a:buSzTx/>
              <a:buFontTx/>
              <a:buNone/>
              <a:tabLst/>
              <a:defRPr kumimoji="0" sz="880" b="0" i="0" u="none" strike="noStrike" kern="0" cap="none" spc="0" normalizeH="0" baseline="0">
                <a:ln>
                  <a:noFill/>
                </a:ln>
                <a:solidFill>
                  <a:srgbClr val="FFFFFF"/>
                </a:solidFill>
                <a:effectLst/>
                <a:uLnTx/>
                <a:uFillTx/>
                <a:latin typeface="Georgia"/>
              </a:defRPr>
            </a:lvl1pPr>
          </a:lstStyle>
          <a:p>
            <a:pPr algn="l"/>
            <a:r>
              <a:rPr lang="nl-NL" sz="700" dirty="0" smtClean="0">
                <a:solidFill>
                  <a:schemeClr val="tx1"/>
                </a:solidFill>
              </a:rPr>
              <a:t>5F. Ik heb een goed beeld van financierings-mogelijkheden en hoe ik daar gebruik van kan maken</a:t>
            </a:r>
            <a:endParaRPr lang="nl-NL" sz="700" dirty="0">
              <a:solidFill>
                <a:schemeClr val="tx1"/>
              </a:solidFill>
            </a:endParaRPr>
          </a:p>
        </p:txBody>
      </p:sp>
      <p:sp>
        <p:nvSpPr>
          <p:cNvPr id="189" name="TextBox 188"/>
          <p:cNvSpPr txBox="1"/>
          <p:nvPr/>
        </p:nvSpPr>
        <p:spPr>
          <a:xfrm>
            <a:off x="5611770" y="5705417"/>
            <a:ext cx="1093074" cy="359517"/>
          </a:xfrm>
          <a:prstGeom prst="rect">
            <a:avLst/>
          </a:prstGeom>
          <a:solidFill>
            <a:srgbClr val="92D050"/>
          </a:solidFill>
          <a:ln w="12700" cap="flat" cmpd="sng" algn="ctr">
            <a:solidFill>
              <a:schemeClr val="bg1">
                <a:lumMod val="85000"/>
              </a:schemeClr>
            </a:solidFill>
            <a:prstDash val="solid"/>
          </a:ln>
          <a:effectLst/>
        </p:spPr>
        <p:txBody>
          <a:bodyPr lIns="36000" tIns="36000" rIns="36000" bIns="36000" rtlCol="0" anchor="ctr">
            <a:noAutofit/>
          </a:bodyPr>
          <a:lstStyle>
            <a:defPPr>
              <a:defRPr lang="en-US"/>
            </a:defPPr>
            <a:lvl1pPr marR="0" lvl="0" indent="0" defTabSz="1018824" fontAlgn="auto">
              <a:lnSpc>
                <a:spcPct val="100000"/>
              </a:lnSpc>
              <a:spcBef>
                <a:spcPts val="0"/>
              </a:spcBef>
              <a:spcAft>
                <a:spcPts val="0"/>
              </a:spcAft>
              <a:buClrTx/>
              <a:buSzTx/>
              <a:buFontTx/>
              <a:buNone/>
              <a:tabLst/>
              <a:defRPr kumimoji="0" sz="700" b="0" i="0" u="none" strike="noStrike" kern="0" cap="none" spc="0" normalizeH="0" baseline="0">
                <a:ln>
                  <a:noFill/>
                </a:ln>
                <a:solidFill>
                  <a:schemeClr val="bg1"/>
                </a:solidFill>
                <a:effectLst/>
                <a:uLnTx/>
                <a:uFillTx/>
                <a:latin typeface="Georgia"/>
              </a:defRPr>
            </a:lvl1pPr>
          </a:lstStyle>
          <a:p>
            <a:r>
              <a:rPr lang="nl-NL" dirty="0"/>
              <a:t>6J. Ik heb vertrouwen in het merk en de belofte van de leveranciers</a:t>
            </a:r>
          </a:p>
        </p:txBody>
      </p:sp>
      <p:sp>
        <p:nvSpPr>
          <p:cNvPr id="191" name="TextBox 190"/>
          <p:cNvSpPr txBox="1"/>
          <p:nvPr/>
        </p:nvSpPr>
        <p:spPr>
          <a:xfrm>
            <a:off x="5611770" y="6121332"/>
            <a:ext cx="1093074" cy="359517"/>
          </a:xfrm>
          <a:prstGeom prst="rect">
            <a:avLst/>
          </a:prstGeom>
          <a:solidFill>
            <a:schemeClr val="bg1">
              <a:lumMod val="95000"/>
            </a:schemeClr>
          </a:solidFill>
          <a:ln w="12700" cap="flat" cmpd="sng" algn="ctr">
            <a:solidFill>
              <a:schemeClr val="bg1">
                <a:lumMod val="85000"/>
              </a:schemeClr>
            </a:solidFill>
            <a:prstDash val="solid"/>
          </a:ln>
          <a:effectLst/>
        </p:spPr>
        <p:txBody>
          <a:bodyPr lIns="36000" tIns="36000" rIns="36000" bIns="36000" rtlCol="0" anchor="ctr">
            <a:noAutofit/>
          </a:bodyPr>
          <a:lstStyle>
            <a:defPPr>
              <a:defRPr lang="en-US"/>
            </a:defPPr>
            <a:lvl1pPr marR="0" lvl="0" indent="0" defTabSz="1018824" fontAlgn="auto">
              <a:lnSpc>
                <a:spcPct val="100000"/>
              </a:lnSpc>
              <a:spcBef>
                <a:spcPts val="0"/>
              </a:spcBef>
              <a:spcAft>
                <a:spcPts val="0"/>
              </a:spcAft>
              <a:buClrTx/>
              <a:buSzTx/>
              <a:buFontTx/>
              <a:buNone/>
              <a:tabLst/>
              <a:defRPr kumimoji="0" sz="700" b="0" i="0" u="none" strike="noStrike" kern="0" cap="none" spc="0" normalizeH="0" baseline="0">
                <a:ln>
                  <a:noFill/>
                </a:ln>
                <a:effectLst/>
                <a:uLnTx/>
                <a:uFillTx/>
                <a:latin typeface="Georgia"/>
              </a:defRPr>
            </a:lvl1pPr>
          </a:lstStyle>
          <a:p>
            <a:r>
              <a:rPr lang="nl-NL" dirty="0"/>
              <a:t>6K. Ik wil zelf de leveranciers kunnen kiezen</a:t>
            </a:r>
          </a:p>
        </p:txBody>
      </p:sp>
      <p:sp>
        <p:nvSpPr>
          <p:cNvPr id="193" name="TextBox 192"/>
          <p:cNvSpPr txBox="1"/>
          <p:nvPr/>
        </p:nvSpPr>
        <p:spPr>
          <a:xfrm>
            <a:off x="6783583" y="2757124"/>
            <a:ext cx="1029600" cy="574961"/>
          </a:xfrm>
          <a:prstGeom prst="rect">
            <a:avLst/>
          </a:prstGeom>
          <a:solidFill>
            <a:schemeClr val="bg1">
              <a:lumMod val="95000"/>
            </a:schemeClr>
          </a:solidFill>
          <a:ln w="12700" cap="flat" cmpd="sng" algn="ctr">
            <a:solidFill>
              <a:schemeClr val="bg1">
                <a:lumMod val="85000"/>
              </a:schemeClr>
            </a:solidFill>
            <a:prstDash val="solid"/>
          </a:ln>
          <a:effectLst/>
        </p:spPr>
        <p:txBody>
          <a:bodyPr lIns="36000" tIns="36000" rIns="36000" bIns="36000" rtlCol="0" anchor="ctr">
            <a:noAutofit/>
          </a:bodyPr>
          <a:lstStyle>
            <a:defPPr>
              <a:defRPr lang="en-US"/>
            </a:defPPr>
            <a:lvl1pPr marR="0" lvl="0" indent="0" algn="ctr" defTabSz="1018824" fontAlgn="auto">
              <a:lnSpc>
                <a:spcPct val="100000"/>
              </a:lnSpc>
              <a:spcBef>
                <a:spcPts val="0"/>
              </a:spcBef>
              <a:spcAft>
                <a:spcPts val="0"/>
              </a:spcAft>
              <a:buClrTx/>
              <a:buSzTx/>
              <a:buFontTx/>
              <a:buNone/>
              <a:tabLst/>
              <a:defRPr kumimoji="0" sz="880" b="0" i="0" u="none" strike="noStrike" kern="0" cap="none" spc="0" normalizeH="0" baseline="0">
                <a:ln>
                  <a:noFill/>
                </a:ln>
                <a:solidFill>
                  <a:srgbClr val="FFFFFF"/>
                </a:solidFill>
                <a:effectLst/>
                <a:uLnTx/>
                <a:uFillTx/>
                <a:latin typeface="Georgia"/>
              </a:defRPr>
            </a:lvl1pPr>
          </a:lstStyle>
          <a:p>
            <a:pPr algn="l"/>
            <a:r>
              <a:rPr lang="nl-NL" sz="700" dirty="0" smtClean="0">
                <a:solidFill>
                  <a:schemeClr val="tx1"/>
                </a:solidFill>
              </a:rPr>
              <a:t>7D. Ik ervaar dat de partijen goed op de hoogte zijn van mijn wensen en gemaakte afspraken</a:t>
            </a:r>
            <a:endParaRPr lang="nl-NL" sz="700" dirty="0">
              <a:solidFill>
                <a:schemeClr val="tx1"/>
              </a:solidFill>
            </a:endParaRPr>
          </a:p>
        </p:txBody>
      </p:sp>
      <p:sp>
        <p:nvSpPr>
          <p:cNvPr id="194" name="TextBox 193"/>
          <p:cNvSpPr txBox="1"/>
          <p:nvPr/>
        </p:nvSpPr>
        <p:spPr>
          <a:xfrm>
            <a:off x="6783582" y="2348499"/>
            <a:ext cx="1029600" cy="359517"/>
          </a:xfrm>
          <a:prstGeom prst="rect">
            <a:avLst/>
          </a:prstGeom>
          <a:solidFill>
            <a:schemeClr val="bg1">
              <a:lumMod val="95000"/>
            </a:schemeClr>
          </a:solidFill>
          <a:ln w="12700" cap="flat" cmpd="sng" algn="ctr">
            <a:solidFill>
              <a:schemeClr val="bg1">
                <a:lumMod val="85000"/>
              </a:schemeClr>
            </a:solidFill>
            <a:prstDash val="solid"/>
          </a:ln>
          <a:effectLst/>
        </p:spPr>
        <p:txBody>
          <a:bodyPr lIns="36000" tIns="36000" rIns="36000" bIns="36000" rtlCol="0" anchor="ctr">
            <a:noAutofit/>
          </a:bodyPr>
          <a:lstStyle>
            <a:defPPr>
              <a:defRPr lang="en-US"/>
            </a:defPPr>
            <a:lvl1pPr marR="0" lvl="0" indent="0" algn="ctr" defTabSz="1018824" fontAlgn="auto">
              <a:lnSpc>
                <a:spcPct val="100000"/>
              </a:lnSpc>
              <a:spcBef>
                <a:spcPts val="0"/>
              </a:spcBef>
              <a:spcAft>
                <a:spcPts val="0"/>
              </a:spcAft>
              <a:buClrTx/>
              <a:buSzTx/>
              <a:buFontTx/>
              <a:buNone/>
              <a:tabLst/>
              <a:defRPr kumimoji="0" sz="880" b="0" i="0" u="none" strike="noStrike" kern="0" cap="none" spc="0" normalizeH="0" baseline="0">
                <a:ln>
                  <a:noFill/>
                </a:ln>
                <a:solidFill>
                  <a:srgbClr val="FFFFFF"/>
                </a:solidFill>
                <a:effectLst/>
                <a:uLnTx/>
                <a:uFillTx/>
                <a:latin typeface="Georgia"/>
              </a:defRPr>
            </a:lvl1pPr>
          </a:lstStyle>
          <a:p>
            <a:pPr algn="l"/>
            <a:r>
              <a:rPr lang="nl-NL" sz="700" dirty="0" smtClean="0">
                <a:solidFill>
                  <a:schemeClr val="tx1"/>
                </a:solidFill>
              </a:rPr>
              <a:t>7C. Ik voel me begrepen en ervaar de uitvoering op een prettige manier</a:t>
            </a:r>
            <a:endParaRPr lang="nl-NL" sz="700" dirty="0">
              <a:solidFill>
                <a:schemeClr val="tx1"/>
              </a:solidFill>
            </a:endParaRPr>
          </a:p>
        </p:txBody>
      </p:sp>
      <p:sp>
        <p:nvSpPr>
          <p:cNvPr id="199" name="TextBox 198"/>
          <p:cNvSpPr txBox="1"/>
          <p:nvPr/>
        </p:nvSpPr>
        <p:spPr>
          <a:xfrm>
            <a:off x="6783582" y="5446581"/>
            <a:ext cx="1029600" cy="574961"/>
          </a:xfrm>
          <a:prstGeom prst="rect">
            <a:avLst/>
          </a:prstGeom>
          <a:solidFill>
            <a:schemeClr val="bg1">
              <a:lumMod val="95000"/>
            </a:schemeClr>
          </a:solidFill>
          <a:ln w="12700" cap="flat" cmpd="sng" algn="ctr">
            <a:solidFill>
              <a:schemeClr val="bg1">
                <a:lumMod val="85000"/>
              </a:schemeClr>
            </a:solidFill>
            <a:prstDash val="solid"/>
          </a:ln>
          <a:effectLst/>
        </p:spPr>
        <p:txBody>
          <a:bodyPr lIns="36000" tIns="36000" rIns="36000" bIns="36000" rtlCol="0" anchor="ctr">
            <a:noAutofit/>
          </a:bodyPr>
          <a:lstStyle>
            <a:defPPr>
              <a:defRPr lang="en-US"/>
            </a:defPPr>
            <a:lvl1pPr marR="0" lvl="0" indent="0" algn="ctr" defTabSz="1018824" fontAlgn="auto">
              <a:lnSpc>
                <a:spcPct val="100000"/>
              </a:lnSpc>
              <a:spcBef>
                <a:spcPts val="0"/>
              </a:spcBef>
              <a:spcAft>
                <a:spcPts val="0"/>
              </a:spcAft>
              <a:buClrTx/>
              <a:buSzTx/>
              <a:buFontTx/>
              <a:buNone/>
              <a:tabLst/>
              <a:defRPr kumimoji="0" sz="880" b="0" i="0" u="none" strike="noStrike" kern="0" cap="none" spc="0" normalizeH="0" baseline="0">
                <a:ln>
                  <a:noFill/>
                </a:ln>
                <a:solidFill>
                  <a:srgbClr val="FFFFFF"/>
                </a:solidFill>
                <a:effectLst/>
                <a:uLnTx/>
                <a:uFillTx/>
                <a:latin typeface="Georgia"/>
              </a:defRPr>
            </a:lvl1pPr>
          </a:lstStyle>
          <a:p>
            <a:pPr algn="l"/>
            <a:r>
              <a:rPr lang="nl-NL" sz="700" dirty="0" smtClean="0">
                <a:solidFill>
                  <a:schemeClr val="tx1"/>
                </a:solidFill>
              </a:rPr>
              <a:t>7I.  Het project rond ik samen met de leverancier naar voldoening af (vragen/</a:t>
            </a:r>
          </a:p>
          <a:p>
            <a:pPr algn="l"/>
            <a:r>
              <a:rPr lang="nl-NL" sz="700" dirty="0" smtClean="0">
                <a:solidFill>
                  <a:schemeClr val="tx1"/>
                </a:solidFill>
              </a:rPr>
              <a:t>contactmogelijkheid)</a:t>
            </a:r>
            <a:endParaRPr lang="nl-NL" sz="700" dirty="0">
              <a:solidFill>
                <a:schemeClr val="tx1"/>
              </a:solidFill>
            </a:endParaRPr>
          </a:p>
        </p:txBody>
      </p:sp>
      <p:sp>
        <p:nvSpPr>
          <p:cNvPr id="206" name="TextBox 205"/>
          <p:cNvSpPr txBox="1"/>
          <p:nvPr/>
        </p:nvSpPr>
        <p:spPr>
          <a:xfrm>
            <a:off x="8913158" y="3490205"/>
            <a:ext cx="962330" cy="251795"/>
          </a:xfrm>
          <a:prstGeom prst="rect">
            <a:avLst/>
          </a:prstGeom>
          <a:solidFill>
            <a:srgbClr val="E0301E"/>
          </a:solidFill>
          <a:ln w="12700" cap="flat" cmpd="sng" algn="ctr">
            <a:noFill/>
            <a:prstDash val="solid"/>
          </a:ln>
          <a:effectLst/>
        </p:spPr>
        <p:txBody>
          <a:bodyPr wrap="square" lIns="36000" tIns="36000" rIns="36000" bIns="36000" rtlCol="0" anchor="ctr">
            <a:noAutofit/>
          </a:bodyPr>
          <a:lstStyle>
            <a:defPPr>
              <a:defRPr lang="en-US"/>
            </a:defPPr>
            <a:lvl1pPr marR="0" lvl="0" indent="0" defTabSz="1018824" fontAlgn="auto">
              <a:lnSpc>
                <a:spcPct val="100000"/>
              </a:lnSpc>
              <a:spcBef>
                <a:spcPts val="0"/>
              </a:spcBef>
              <a:spcAft>
                <a:spcPts val="0"/>
              </a:spcAft>
              <a:buClrTx/>
              <a:buSzTx/>
              <a:buFontTx/>
              <a:buNone/>
              <a:tabLst/>
              <a:defRPr kumimoji="0" sz="700" b="0" i="0" u="none" strike="noStrike" kern="0" cap="none" spc="0" normalizeH="0" baseline="0">
                <a:ln>
                  <a:noFill/>
                </a:ln>
                <a:solidFill>
                  <a:srgbClr val="FFFFFF"/>
                </a:solidFill>
                <a:effectLst/>
                <a:uLnTx/>
                <a:uFillTx/>
                <a:latin typeface="Georgia"/>
              </a:defRPr>
            </a:lvl1pPr>
          </a:lstStyle>
          <a:p>
            <a:r>
              <a:rPr lang="nl-NL" dirty="0"/>
              <a:t>9E. Ik kan ergens terecht met vragen</a:t>
            </a:r>
          </a:p>
        </p:txBody>
      </p:sp>
      <p:sp>
        <p:nvSpPr>
          <p:cNvPr id="208" name="TextBox 207"/>
          <p:cNvSpPr txBox="1"/>
          <p:nvPr/>
        </p:nvSpPr>
        <p:spPr>
          <a:xfrm>
            <a:off x="8913158" y="4200377"/>
            <a:ext cx="962330" cy="467239"/>
          </a:xfrm>
          <a:prstGeom prst="rect">
            <a:avLst/>
          </a:prstGeom>
          <a:solidFill>
            <a:schemeClr val="bg1">
              <a:lumMod val="95000"/>
            </a:schemeClr>
          </a:solidFill>
          <a:ln w="12700" cap="flat" cmpd="sng" algn="ctr">
            <a:solidFill>
              <a:schemeClr val="bg1">
                <a:lumMod val="85000"/>
              </a:schemeClr>
            </a:solidFill>
            <a:prstDash val="solid"/>
          </a:ln>
          <a:effectLst/>
        </p:spPr>
        <p:txBody>
          <a:bodyPr lIns="36000" tIns="36000" rIns="36000" bIns="36000" rtlCol="0" anchor="ctr">
            <a:noAutofit/>
          </a:bodyPr>
          <a:lstStyle>
            <a:defPPr>
              <a:defRPr lang="en-US"/>
            </a:defPPr>
            <a:lvl1pPr marR="0" lvl="0" indent="0" algn="ctr" defTabSz="1018824" fontAlgn="auto">
              <a:lnSpc>
                <a:spcPct val="100000"/>
              </a:lnSpc>
              <a:spcBef>
                <a:spcPts val="0"/>
              </a:spcBef>
              <a:spcAft>
                <a:spcPts val="0"/>
              </a:spcAft>
              <a:buClrTx/>
              <a:buSzTx/>
              <a:buFontTx/>
              <a:buNone/>
              <a:tabLst/>
              <a:defRPr kumimoji="0" sz="880" b="0" i="0" u="none" strike="noStrike" kern="0" cap="none" spc="0" normalizeH="0" baseline="0">
                <a:ln>
                  <a:noFill/>
                </a:ln>
                <a:solidFill>
                  <a:srgbClr val="FFFFFF"/>
                </a:solidFill>
                <a:effectLst/>
                <a:uLnTx/>
                <a:uFillTx/>
                <a:latin typeface="Georgia"/>
              </a:defRPr>
            </a:lvl1pPr>
          </a:lstStyle>
          <a:p>
            <a:pPr algn="l"/>
            <a:r>
              <a:rPr lang="nl-NL" sz="700" dirty="0" smtClean="0">
                <a:solidFill>
                  <a:schemeClr val="tx1"/>
                </a:solidFill>
              </a:rPr>
              <a:t>9G. Ik heb één aanspreekpunt totdat mijn probleem is opgelost </a:t>
            </a:r>
            <a:endParaRPr lang="nl-NL" sz="700" dirty="0">
              <a:solidFill>
                <a:schemeClr val="tx1"/>
              </a:solidFill>
            </a:endParaRPr>
          </a:p>
        </p:txBody>
      </p:sp>
      <p:sp>
        <p:nvSpPr>
          <p:cNvPr id="211" name="TextBox 210"/>
          <p:cNvSpPr txBox="1"/>
          <p:nvPr/>
        </p:nvSpPr>
        <p:spPr>
          <a:xfrm>
            <a:off x="8913158" y="5750384"/>
            <a:ext cx="962330" cy="359517"/>
          </a:xfrm>
          <a:prstGeom prst="rect">
            <a:avLst/>
          </a:prstGeom>
          <a:solidFill>
            <a:schemeClr val="bg1">
              <a:lumMod val="95000"/>
            </a:schemeClr>
          </a:solidFill>
          <a:ln w="12700" cap="flat" cmpd="sng" algn="ctr">
            <a:solidFill>
              <a:schemeClr val="bg1">
                <a:lumMod val="85000"/>
              </a:schemeClr>
            </a:solidFill>
            <a:prstDash val="solid"/>
          </a:ln>
          <a:effectLst/>
        </p:spPr>
        <p:txBody>
          <a:bodyPr lIns="36000" tIns="36000" rIns="36000" bIns="36000" rtlCol="0" anchor="ctr">
            <a:noAutofit/>
          </a:bodyPr>
          <a:lstStyle>
            <a:defPPr>
              <a:defRPr lang="en-US"/>
            </a:defPPr>
            <a:lvl1pPr marR="0" lvl="0" indent="0" algn="ctr" defTabSz="1018824" fontAlgn="auto">
              <a:lnSpc>
                <a:spcPct val="100000"/>
              </a:lnSpc>
              <a:spcBef>
                <a:spcPts val="0"/>
              </a:spcBef>
              <a:spcAft>
                <a:spcPts val="0"/>
              </a:spcAft>
              <a:buClrTx/>
              <a:buSzTx/>
              <a:buFontTx/>
              <a:buNone/>
              <a:tabLst/>
              <a:defRPr kumimoji="0" sz="880" b="0" i="0" u="none" strike="noStrike" kern="0" cap="none" spc="0" normalizeH="0" baseline="0">
                <a:ln>
                  <a:noFill/>
                </a:ln>
                <a:solidFill>
                  <a:srgbClr val="FFFFFF"/>
                </a:solidFill>
                <a:effectLst/>
                <a:uLnTx/>
                <a:uFillTx/>
                <a:latin typeface="Georgia"/>
              </a:defRPr>
            </a:lvl1pPr>
          </a:lstStyle>
          <a:p>
            <a:pPr algn="l"/>
            <a:r>
              <a:rPr lang="nl-NL" sz="700" dirty="0" smtClean="0">
                <a:solidFill>
                  <a:schemeClr val="tx1"/>
                </a:solidFill>
              </a:rPr>
              <a:t>9J. Ik hoef niet te betalen voor het op-lossen van mijn vraag</a:t>
            </a:r>
            <a:endParaRPr lang="nl-NL" sz="700" dirty="0">
              <a:solidFill>
                <a:schemeClr val="tx1"/>
              </a:solidFill>
            </a:endParaRPr>
          </a:p>
        </p:txBody>
      </p:sp>
      <p:sp>
        <p:nvSpPr>
          <p:cNvPr id="212" name="TextBox 211"/>
          <p:cNvSpPr txBox="1"/>
          <p:nvPr/>
        </p:nvSpPr>
        <p:spPr>
          <a:xfrm>
            <a:off x="8913158" y="6159334"/>
            <a:ext cx="962330" cy="682682"/>
          </a:xfrm>
          <a:prstGeom prst="rect">
            <a:avLst/>
          </a:prstGeom>
          <a:solidFill>
            <a:schemeClr val="bg1">
              <a:lumMod val="95000"/>
            </a:schemeClr>
          </a:solidFill>
          <a:ln w="12700" cap="flat" cmpd="sng" algn="ctr">
            <a:solidFill>
              <a:schemeClr val="bg1">
                <a:lumMod val="85000"/>
              </a:schemeClr>
            </a:solidFill>
            <a:prstDash val="solid"/>
          </a:ln>
          <a:effectLst/>
        </p:spPr>
        <p:txBody>
          <a:bodyPr lIns="36000" tIns="36000" rIns="36000" bIns="36000" rtlCol="0" anchor="ctr">
            <a:noAutofit/>
          </a:bodyPr>
          <a:lstStyle>
            <a:defPPr>
              <a:defRPr lang="en-US"/>
            </a:defPPr>
            <a:lvl1pPr marR="0" lvl="0" indent="0" algn="ctr" defTabSz="1018824" fontAlgn="auto">
              <a:lnSpc>
                <a:spcPct val="100000"/>
              </a:lnSpc>
              <a:spcBef>
                <a:spcPts val="0"/>
              </a:spcBef>
              <a:spcAft>
                <a:spcPts val="0"/>
              </a:spcAft>
              <a:buClrTx/>
              <a:buSzTx/>
              <a:buFontTx/>
              <a:buNone/>
              <a:tabLst/>
              <a:defRPr kumimoji="0" sz="880" b="0" i="0" u="none" strike="noStrike" kern="0" cap="none" spc="0" normalizeH="0" baseline="0">
                <a:ln>
                  <a:noFill/>
                </a:ln>
                <a:solidFill>
                  <a:srgbClr val="FFFFFF"/>
                </a:solidFill>
                <a:effectLst/>
                <a:uLnTx/>
                <a:uFillTx/>
                <a:latin typeface="Georgia"/>
              </a:defRPr>
            </a:lvl1pPr>
          </a:lstStyle>
          <a:p>
            <a:pPr algn="l"/>
            <a:r>
              <a:rPr lang="nl-NL" sz="700" dirty="0" smtClean="0">
                <a:solidFill>
                  <a:schemeClr val="tx1"/>
                </a:solidFill>
              </a:rPr>
              <a:t>9K. Ik kan maatregelen ongedaan maken, retourneren of voldoende compen-satie ontvangen bij ontevredenheid</a:t>
            </a:r>
            <a:endParaRPr lang="nl-NL" sz="700" dirty="0">
              <a:solidFill>
                <a:schemeClr val="tx1"/>
              </a:solidFill>
            </a:endParaRPr>
          </a:p>
        </p:txBody>
      </p:sp>
      <p:sp>
        <p:nvSpPr>
          <p:cNvPr id="213" name="TextBox 212"/>
          <p:cNvSpPr txBox="1"/>
          <p:nvPr/>
        </p:nvSpPr>
        <p:spPr>
          <a:xfrm>
            <a:off x="9946412" y="1932201"/>
            <a:ext cx="897045" cy="359517"/>
          </a:xfrm>
          <a:prstGeom prst="rect">
            <a:avLst/>
          </a:prstGeom>
          <a:solidFill>
            <a:srgbClr val="E0301E"/>
          </a:solidFill>
          <a:ln w="12700" cap="flat" cmpd="sng" algn="ctr">
            <a:noFill/>
            <a:prstDash val="solid"/>
          </a:ln>
          <a:effectLst/>
        </p:spPr>
        <p:txBody>
          <a:bodyPr wrap="square" lIns="36000" tIns="36000" rIns="36000" bIns="36000" rtlCol="0" anchor="ctr">
            <a:noAutofit/>
          </a:bodyPr>
          <a:lstStyle>
            <a:defPPr>
              <a:defRPr lang="en-US"/>
            </a:defPPr>
            <a:lvl1pPr marR="0" lvl="0" indent="0" defTabSz="1018824" fontAlgn="auto">
              <a:lnSpc>
                <a:spcPct val="100000"/>
              </a:lnSpc>
              <a:spcBef>
                <a:spcPts val="0"/>
              </a:spcBef>
              <a:spcAft>
                <a:spcPts val="0"/>
              </a:spcAft>
              <a:buClrTx/>
              <a:buSzTx/>
              <a:buFontTx/>
              <a:buNone/>
              <a:tabLst/>
              <a:defRPr kumimoji="0" sz="700" b="0" i="0" u="none" strike="noStrike" kern="0" cap="none" spc="0" normalizeH="0" baseline="0">
                <a:ln>
                  <a:noFill/>
                </a:ln>
                <a:solidFill>
                  <a:srgbClr val="FFFFFF"/>
                </a:solidFill>
                <a:effectLst/>
                <a:uLnTx/>
                <a:uFillTx/>
                <a:latin typeface="Georgia"/>
              </a:defRPr>
            </a:lvl1pPr>
          </a:lstStyle>
          <a:p>
            <a:r>
              <a:rPr lang="nl-NL" dirty="0">
                <a:solidFill>
                  <a:schemeClr val="bg1"/>
                </a:solidFill>
              </a:rPr>
              <a:t>10B. Ik word gestimuleerd om ervaringen te delen </a:t>
            </a:r>
          </a:p>
        </p:txBody>
      </p:sp>
      <p:sp>
        <p:nvSpPr>
          <p:cNvPr id="216" name="TextBox 215"/>
          <p:cNvSpPr txBox="1"/>
          <p:nvPr/>
        </p:nvSpPr>
        <p:spPr>
          <a:xfrm>
            <a:off x="10899279" y="2662486"/>
            <a:ext cx="889700" cy="467239"/>
          </a:xfrm>
          <a:prstGeom prst="rect">
            <a:avLst/>
          </a:prstGeom>
          <a:solidFill>
            <a:schemeClr val="bg1">
              <a:lumMod val="95000"/>
            </a:schemeClr>
          </a:solidFill>
          <a:ln w="12700" cap="flat" cmpd="sng" algn="ctr">
            <a:solidFill>
              <a:schemeClr val="bg1">
                <a:lumMod val="85000"/>
              </a:schemeClr>
            </a:solidFill>
            <a:prstDash val="solid"/>
          </a:ln>
          <a:effectLst/>
        </p:spPr>
        <p:txBody>
          <a:bodyPr lIns="36000" tIns="36000" rIns="36000" bIns="36000" rtlCol="0" anchor="ctr">
            <a:noAutofit/>
          </a:bodyPr>
          <a:lstStyle>
            <a:defPPr>
              <a:defRPr lang="en-US"/>
            </a:defPPr>
            <a:lvl1pPr marR="0" lvl="0" indent="0" algn="ctr" defTabSz="1018824" fontAlgn="auto">
              <a:lnSpc>
                <a:spcPct val="100000"/>
              </a:lnSpc>
              <a:spcBef>
                <a:spcPts val="0"/>
              </a:spcBef>
              <a:spcAft>
                <a:spcPts val="0"/>
              </a:spcAft>
              <a:buClrTx/>
              <a:buSzTx/>
              <a:buFontTx/>
              <a:buNone/>
              <a:tabLst/>
              <a:defRPr kumimoji="0" sz="880" b="0" i="0" u="none" strike="noStrike" kern="0" cap="none" spc="0" normalizeH="0" baseline="0">
                <a:ln>
                  <a:noFill/>
                </a:ln>
                <a:solidFill>
                  <a:srgbClr val="FFFFFF"/>
                </a:solidFill>
                <a:effectLst/>
                <a:uLnTx/>
                <a:uFillTx/>
                <a:latin typeface="Georgia"/>
              </a:defRPr>
            </a:lvl1pPr>
          </a:lstStyle>
          <a:p>
            <a:pPr algn="l"/>
            <a:r>
              <a:rPr lang="nl-NL" sz="700" dirty="0" smtClean="0">
                <a:solidFill>
                  <a:schemeClr val="tx1"/>
                </a:solidFill>
              </a:rPr>
              <a:t>11C. Ik ontvang relevante informatie over uitbreiding en nieuwe maatregelen </a:t>
            </a:r>
            <a:endParaRPr lang="nl-NL" sz="700" dirty="0">
              <a:solidFill>
                <a:schemeClr val="tx1"/>
              </a:solidFill>
            </a:endParaRPr>
          </a:p>
        </p:txBody>
      </p:sp>
      <p:sp>
        <p:nvSpPr>
          <p:cNvPr id="218" name="TextBox 217"/>
          <p:cNvSpPr txBox="1"/>
          <p:nvPr/>
        </p:nvSpPr>
        <p:spPr>
          <a:xfrm>
            <a:off x="10899279" y="3888672"/>
            <a:ext cx="889700" cy="644324"/>
          </a:xfrm>
          <a:prstGeom prst="rect">
            <a:avLst/>
          </a:prstGeom>
          <a:solidFill>
            <a:schemeClr val="bg1">
              <a:lumMod val="95000"/>
            </a:schemeClr>
          </a:solidFill>
          <a:ln w="12700" cap="flat" cmpd="sng" algn="ctr">
            <a:solidFill>
              <a:schemeClr val="bg1">
                <a:lumMod val="85000"/>
              </a:schemeClr>
            </a:solidFill>
            <a:prstDash val="solid"/>
          </a:ln>
          <a:effectLst/>
        </p:spPr>
        <p:txBody>
          <a:bodyPr lIns="36000" tIns="36000" rIns="36000" bIns="36000" rtlCol="0" anchor="ctr">
            <a:noAutofit/>
          </a:bodyPr>
          <a:lstStyle>
            <a:defPPr>
              <a:defRPr lang="en-US"/>
            </a:defPPr>
            <a:lvl1pPr marR="0" lvl="0" indent="0" algn="ctr" defTabSz="1018824" fontAlgn="auto">
              <a:lnSpc>
                <a:spcPct val="100000"/>
              </a:lnSpc>
              <a:spcBef>
                <a:spcPts val="0"/>
              </a:spcBef>
              <a:spcAft>
                <a:spcPts val="0"/>
              </a:spcAft>
              <a:buClrTx/>
              <a:buSzTx/>
              <a:buFontTx/>
              <a:buNone/>
              <a:tabLst/>
              <a:defRPr kumimoji="0" sz="880" b="0" i="0" u="none" strike="noStrike" kern="0" cap="none" spc="0" normalizeH="0" baseline="0">
                <a:ln>
                  <a:noFill/>
                </a:ln>
                <a:solidFill>
                  <a:srgbClr val="FFFFFF"/>
                </a:solidFill>
                <a:effectLst/>
                <a:uLnTx/>
                <a:uFillTx/>
                <a:latin typeface="Georgia"/>
              </a:defRPr>
            </a:lvl1pPr>
          </a:lstStyle>
          <a:p>
            <a:pPr algn="l"/>
            <a:r>
              <a:rPr lang="nl-NL" sz="700" dirty="0" smtClean="0">
                <a:solidFill>
                  <a:schemeClr val="tx1"/>
                </a:solidFill>
              </a:rPr>
              <a:t>11E. Ik word geprikkeld om de volgende stap op het gebied van energiebesparing te nemen </a:t>
            </a:r>
            <a:endParaRPr lang="nl-NL" sz="700" dirty="0">
              <a:solidFill>
                <a:schemeClr val="tx1"/>
              </a:solidFill>
            </a:endParaRPr>
          </a:p>
        </p:txBody>
      </p:sp>
      <p:sp>
        <p:nvSpPr>
          <p:cNvPr id="5" name="TextBox 4"/>
          <p:cNvSpPr txBox="1"/>
          <p:nvPr/>
        </p:nvSpPr>
        <p:spPr>
          <a:xfrm>
            <a:off x="580978" y="1552740"/>
            <a:ext cx="973766" cy="115416"/>
          </a:xfrm>
          <a:prstGeom prst="rect">
            <a:avLst/>
          </a:prstGeom>
          <a:noFill/>
        </p:spPr>
        <p:txBody>
          <a:bodyPr wrap="square" lIns="0" tIns="0" rIns="0" bIns="0" rtlCol="0">
            <a:spAutoFit/>
          </a:bodyPr>
          <a:lstStyle/>
          <a:p>
            <a:pPr algn="ctr"/>
            <a:r>
              <a:rPr lang="nl-NL" sz="750" b="1" kern="0" dirty="0" smtClean="0">
                <a:solidFill>
                  <a:schemeClr val="bg1"/>
                </a:solidFill>
                <a:latin typeface="Georgia"/>
              </a:rPr>
              <a:t>Bewust</a:t>
            </a:r>
            <a:r>
              <a:rPr lang="nl-NL" sz="750" dirty="0" smtClean="0">
                <a:solidFill>
                  <a:schemeClr val="bg1"/>
                </a:solidFill>
                <a:latin typeface="Georgia" panose="02040502050405020303" pitchFamily="18" charset="0"/>
              </a:rPr>
              <a:t> </a:t>
            </a:r>
            <a:r>
              <a:rPr lang="nl-NL" sz="750" b="1" kern="0" dirty="0" smtClean="0">
                <a:solidFill>
                  <a:schemeClr val="bg1"/>
                </a:solidFill>
                <a:latin typeface="Georgia"/>
              </a:rPr>
              <a:t>worden</a:t>
            </a:r>
            <a:endParaRPr lang="nl-NL" sz="750" b="1" kern="0" dirty="0">
              <a:solidFill>
                <a:schemeClr val="bg1"/>
              </a:solidFill>
              <a:latin typeface="Georgia"/>
            </a:endParaRPr>
          </a:p>
        </p:txBody>
      </p:sp>
      <p:sp>
        <p:nvSpPr>
          <p:cNvPr id="27" name="TextBox 26"/>
          <p:cNvSpPr txBox="1"/>
          <p:nvPr/>
        </p:nvSpPr>
        <p:spPr>
          <a:xfrm>
            <a:off x="1604208" y="1552740"/>
            <a:ext cx="1024629" cy="115416"/>
          </a:xfrm>
          <a:prstGeom prst="rect">
            <a:avLst/>
          </a:prstGeom>
          <a:noFill/>
        </p:spPr>
        <p:txBody>
          <a:bodyPr wrap="square" lIns="0" tIns="0" rIns="0" bIns="0" rtlCol="0">
            <a:spAutoFit/>
          </a:bodyPr>
          <a:lstStyle>
            <a:defPPr>
              <a:defRPr lang="en-US"/>
            </a:defPPr>
            <a:lvl1pPr algn="ctr">
              <a:defRPr sz="880" b="1" kern="0">
                <a:solidFill>
                  <a:srgbClr val="FFFFFF"/>
                </a:solidFill>
                <a:latin typeface="Georgia"/>
              </a:defRPr>
            </a:lvl1pPr>
          </a:lstStyle>
          <a:p>
            <a:r>
              <a:rPr lang="nl-NL" sz="750" dirty="0" smtClean="0">
                <a:solidFill>
                  <a:schemeClr val="bg1"/>
                </a:solidFill>
              </a:rPr>
              <a:t>Interesse krijgen</a:t>
            </a:r>
            <a:endParaRPr lang="nl-NL" sz="750" dirty="0">
              <a:solidFill>
                <a:schemeClr val="bg1"/>
              </a:solidFill>
            </a:endParaRPr>
          </a:p>
        </p:txBody>
      </p:sp>
      <p:sp>
        <p:nvSpPr>
          <p:cNvPr id="34" name="TextBox 33"/>
          <p:cNvSpPr txBox="1"/>
          <p:nvPr/>
        </p:nvSpPr>
        <p:spPr>
          <a:xfrm>
            <a:off x="4827889" y="1552740"/>
            <a:ext cx="760612" cy="115416"/>
          </a:xfrm>
          <a:prstGeom prst="rect">
            <a:avLst/>
          </a:prstGeom>
          <a:noFill/>
        </p:spPr>
        <p:txBody>
          <a:bodyPr wrap="square" lIns="0" tIns="0" rIns="0" bIns="0" rtlCol="0">
            <a:spAutoFit/>
          </a:bodyPr>
          <a:lstStyle>
            <a:defPPr>
              <a:defRPr lang="en-US"/>
            </a:defPPr>
            <a:lvl1pPr algn="ctr">
              <a:defRPr sz="880" b="1" kern="0">
                <a:solidFill>
                  <a:srgbClr val="FFFFFF"/>
                </a:solidFill>
                <a:latin typeface="Georgia"/>
              </a:defRPr>
            </a:lvl1pPr>
          </a:lstStyle>
          <a:p>
            <a:r>
              <a:rPr lang="nl-NL" sz="750" dirty="0" smtClean="0">
                <a:solidFill>
                  <a:schemeClr val="bg1"/>
                </a:solidFill>
              </a:rPr>
              <a:t>Financieren</a:t>
            </a:r>
            <a:endParaRPr lang="nl-NL" sz="750" dirty="0">
              <a:solidFill>
                <a:schemeClr val="bg1"/>
              </a:solidFill>
            </a:endParaRPr>
          </a:p>
        </p:txBody>
      </p:sp>
      <p:sp>
        <p:nvSpPr>
          <p:cNvPr id="29" name="TextBox 28"/>
          <p:cNvSpPr txBox="1"/>
          <p:nvPr/>
        </p:nvSpPr>
        <p:spPr>
          <a:xfrm>
            <a:off x="3618929" y="1552740"/>
            <a:ext cx="1081633" cy="115416"/>
          </a:xfrm>
          <a:prstGeom prst="rect">
            <a:avLst/>
          </a:prstGeom>
          <a:noFill/>
        </p:spPr>
        <p:txBody>
          <a:bodyPr wrap="square" lIns="0" tIns="0" rIns="0" bIns="0" rtlCol="0">
            <a:spAutoFit/>
          </a:bodyPr>
          <a:lstStyle>
            <a:defPPr>
              <a:defRPr lang="en-US"/>
            </a:defPPr>
            <a:lvl1pPr algn="ctr">
              <a:defRPr sz="880" b="1" kern="0">
                <a:solidFill>
                  <a:srgbClr val="FFFFFF"/>
                </a:solidFill>
                <a:latin typeface="Georgia"/>
              </a:defRPr>
            </a:lvl1pPr>
          </a:lstStyle>
          <a:p>
            <a:r>
              <a:rPr lang="nl-NL" sz="750" dirty="0" smtClean="0">
                <a:solidFill>
                  <a:schemeClr val="bg1"/>
                </a:solidFill>
              </a:rPr>
              <a:t>Opties overwegen</a:t>
            </a:r>
            <a:endParaRPr lang="nl-NL" sz="750" dirty="0">
              <a:solidFill>
                <a:schemeClr val="bg1"/>
              </a:solidFill>
            </a:endParaRPr>
          </a:p>
        </p:txBody>
      </p:sp>
      <p:sp>
        <p:nvSpPr>
          <p:cNvPr id="28" name="TextBox 27"/>
          <p:cNvSpPr txBox="1"/>
          <p:nvPr/>
        </p:nvSpPr>
        <p:spPr>
          <a:xfrm>
            <a:off x="2443879" y="1552740"/>
            <a:ext cx="1332000" cy="115416"/>
          </a:xfrm>
          <a:prstGeom prst="rect">
            <a:avLst/>
          </a:prstGeom>
          <a:noFill/>
        </p:spPr>
        <p:txBody>
          <a:bodyPr wrap="square" lIns="0" tIns="0" rIns="0" bIns="0" rtlCol="0">
            <a:spAutoFit/>
          </a:bodyPr>
          <a:lstStyle>
            <a:defPPr>
              <a:defRPr lang="en-US"/>
            </a:defPPr>
            <a:lvl1pPr algn="ctr">
              <a:defRPr sz="880" b="1" kern="0">
                <a:solidFill>
                  <a:srgbClr val="FFFFFF"/>
                </a:solidFill>
                <a:latin typeface="Georgia"/>
              </a:defRPr>
            </a:lvl1pPr>
          </a:lstStyle>
          <a:p>
            <a:r>
              <a:rPr lang="nl-NL" sz="750" dirty="0" smtClean="0">
                <a:solidFill>
                  <a:schemeClr val="bg1"/>
                </a:solidFill>
              </a:rPr>
              <a:t>Actief worden</a:t>
            </a:r>
            <a:endParaRPr lang="nl-NL" sz="750" dirty="0">
              <a:solidFill>
                <a:schemeClr val="bg1"/>
              </a:solidFill>
            </a:endParaRPr>
          </a:p>
        </p:txBody>
      </p:sp>
      <p:sp>
        <p:nvSpPr>
          <p:cNvPr id="43" name="TextBox 42"/>
          <p:cNvSpPr txBox="1"/>
          <p:nvPr/>
        </p:nvSpPr>
        <p:spPr>
          <a:xfrm>
            <a:off x="8085367" y="1552740"/>
            <a:ext cx="873782" cy="115416"/>
          </a:xfrm>
          <a:prstGeom prst="rect">
            <a:avLst/>
          </a:prstGeom>
          <a:noFill/>
        </p:spPr>
        <p:txBody>
          <a:bodyPr wrap="square" lIns="0" tIns="0" rIns="0" bIns="0" rtlCol="0">
            <a:spAutoFit/>
          </a:bodyPr>
          <a:lstStyle>
            <a:defPPr>
              <a:defRPr lang="en-US"/>
            </a:defPPr>
            <a:lvl1pPr algn="ctr">
              <a:defRPr sz="880" b="1" kern="0">
                <a:solidFill>
                  <a:srgbClr val="FFFFFF"/>
                </a:solidFill>
                <a:latin typeface="Georgia"/>
              </a:defRPr>
            </a:lvl1pPr>
          </a:lstStyle>
          <a:p>
            <a:r>
              <a:rPr lang="nl-NL" sz="750" dirty="0" smtClean="0">
                <a:solidFill>
                  <a:schemeClr val="bg1"/>
                </a:solidFill>
              </a:rPr>
              <a:t>Ervaren</a:t>
            </a:r>
            <a:endParaRPr lang="nl-NL" sz="750" dirty="0">
              <a:solidFill>
                <a:schemeClr val="bg1"/>
              </a:solidFill>
            </a:endParaRPr>
          </a:p>
        </p:txBody>
      </p:sp>
      <p:sp>
        <p:nvSpPr>
          <p:cNvPr id="61" name="TextBox 60"/>
          <p:cNvSpPr txBox="1"/>
          <p:nvPr/>
        </p:nvSpPr>
        <p:spPr>
          <a:xfrm>
            <a:off x="9004576" y="1552740"/>
            <a:ext cx="898925" cy="115416"/>
          </a:xfrm>
          <a:prstGeom prst="rect">
            <a:avLst/>
          </a:prstGeom>
          <a:noFill/>
        </p:spPr>
        <p:txBody>
          <a:bodyPr wrap="square" lIns="0" tIns="0" rIns="0" bIns="0" rtlCol="0">
            <a:spAutoFit/>
          </a:bodyPr>
          <a:lstStyle>
            <a:defPPr>
              <a:defRPr lang="en-US"/>
            </a:defPPr>
            <a:lvl1pPr algn="ctr">
              <a:defRPr sz="880" b="1" kern="0">
                <a:solidFill>
                  <a:srgbClr val="FFFFFF"/>
                </a:solidFill>
                <a:latin typeface="Georgia"/>
              </a:defRPr>
            </a:lvl1pPr>
          </a:lstStyle>
          <a:p>
            <a:r>
              <a:rPr lang="nl-NL" sz="750" dirty="0" smtClean="0">
                <a:solidFill>
                  <a:schemeClr val="bg1"/>
                </a:solidFill>
              </a:rPr>
              <a:t>Service zoeken</a:t>
            </a:r>
            <a:endParaRPr lang="nl-NL" sz="750" dirty="0">
              <a:solidFill>
                <a:schemeClr val="bg1"/>
              </a:solidFill>
            </a:endParaRPr>
          </a:p>
        </p:txBody>
      </p:sp>
      <p:sp>
        <p:nvSpPr>
          <p:cNvPr id="64" name="TextBox 63"/>
          <p:cNvSpPr txBox="1"/>
          <p:nvPr/>
        </p:nvSpPr>
        <p:spPr>
          <a:xfrm>
            <a:off x="9977915" y="1552740"/>
            <a:ext cx="984116" cy="115416"/>
          </a:xfrm>
          <a:prstGeom prst="rect">
            <a:avLst/>
          </a:prstGeom>
          <a:noFill/>
        </p:spPr>
        <p:txBody>
          <a:bodyPr wrap="square" lIns="0" tIns="0" rIns="0" bIns="0" rtlCol="0">
            <a:spAutoFit/>
          </a:bodyPr>
          <a:lstStyle>
            <a:defPPr>
              <a:defRPr lang="en-US"/>
            </a:defPPr>
            <a:lvl1pPr algn="ctr">
              <a:defRPr sz="880" b="1" kern="0">
                <a:solidFill>
                  <a:srgbClr val="FFFFFF"/>
                </a:solidFill>
                <a:latin typeface="Georgia"/>
              </a:defRPr>
            </a:lvl1pPr>
          </a:lstStyle>
          <a:p>
            <a:r>
              <a:rPr lang="nl-NL" sz="750" dirty="0" smtClean="0">
                <a:solidFill>
                  <a:schemeClr val="bg1"/>
                </a:solidFill>
              </a:rPr>
              <a:t>Ervaringen delen</a:t>
            </a:r>
            <a:endParaRPr lang="nl-NL" sz="750" dirty="0">
              <a:solidFill>
                <a:schemeClr val="bg1"/>
              </a:solidFill>
            </a:endParaRPr>
          </a:p>
        </p:txBody>
      </p:sp>
      <p:sp>
        <p:nvSpPr>
          <p:cNvPr id="10" name="TextBox 9"/>
          <p:cNvSpPr txBox="1"/>
          <p:nvPr/>
        </p:nvSpPr>
        <p:spPr>
          <a:xfrm>
            <a:off x="525869" y="1138145"/>
            <a:ext cx="230400" cy="261610"/>
          </a:xfrm>
          <a:prstGeom prst="rect">
            <a:avLst/>
          </a:prstGeom>
          <a:noFill/>
        </p:spPr>
        <p:txBody>
          <a:bodyPr wrap="square" rtlCol="0">
            <a:spAutoFit/>
          </a:bodyPr>
          <a:lstStyle/>
          <a:p>
            <a:r>
              <a:rPr lang="nl-NL" sz="1100" b="1" dirty="0" smtClean="0">
                <a:solidFill>
                  <a:schemeClr val="bg1"/>
                </a:solidFill>
                <a:latin typeface="Georgia" panose="02040502050405020303" pitchFamily="18" charset="0"/>
              </a:rPr>
              <a:t>1</a:t>
            </a:r>
            <a:endParaRPr lang="nl-NL" sz="1100" b="1" dirty="0">
              <a:solidFill>
                <a:schemeClr val="bg1"/>
              </a:solidFill>
              <a:latin typeface="Georgia" panose="02040502050405020303" pitchFamily="18" charset="0"/>
            </a:endParaRPr>
          </a:p>
        </p:txBody>
      </p:sp>
      <p:sp>
        <p:nvSpPr>
          <p:cNvPr id="158" name="TextBox 157"/>
          <p:cNvSpPr txBox="1"/>
          <p:nvPr/>
        </p:nvSpPr>
        <p:spPr>
          <a:xfrm>
            <a:off x="1640209" y="1138145"/>
            <a:ext cx="230400" cy="261610"/>
          </a:xfrm>
          <a:prstGeom prst="rect">
            <a:avLst/>
          </a:prstGeom>
          <a:noFill/>
        </p:spPr>
        <p:txBody>
          <a:bodyPr wrap="square" rtlCol="0">
            <a:spAutoFit/>
          </a:bodyPr>
          <a:lstStyle/>
          <a:p>
            <a:r>
              <a:rPr lang="nl-NL" sz="1100" b="1" dirty="0" smtClean="0">
                <a:solidFill>
                  <a:schemeClr val="bg1"/>
                </a:solidFill>
                <a:latin typeface="Georgia" panose="02040502050405020303" pitchFamily="18" charset="0"/>
              </a:rPr>
              <a:t>2</a:t>
            </a:r>
            <a:endParaRPr lang="nl-NL" sz="1100" b="1" dirty="0">
              <a:solidFill>
                <a:schemeClr val="bg1"/>
              </a:solidFill>
              <a:latin typeface="Georgia" panose="02040502050405020303" pitchFamily="18" charset="0"/>
            </a:endParaRPr>
          </a:p>
        </p:txBody>
      </p:sp>
      <p:sp>
        <p:nvSpPr>
          <p:cNvPr id="159" name="TextBox 158"/>
          <p:cNvSpPr txBox="1"/>
          <p:nvPr/>
        </p:nvSpPr>
        <p:spPr>
          <a:xfrm>
            <a:off x="2677014" y="1138145"/>
            <a:ext cx="230400" cy="261610"/>
          </a:xfrm>
          <a:prstGeom prst="rect">
            <a:avLst/>
          </a:prstGeom>
          <a:noFill/>
        </p:spPr>
        <p:txBody>
          <a:bodyPr wrap="square" rtlCol="0">
            <a:spAutoFit/>
          </a:bodyPr>
          <a:lstStyle/>
          <a:p>
            <a:r>
              <a:rPr lang="nl-NL" sz="1100" b="1" dirty="0" smtClean="0">
                <a:solidFill>
                  <a:schemeClr val="bg1"/>
                </a:solidFill>
                <a:latin typeface="Georgia" panose="02040502050405020303" pitchFamily="18" charset="0"/>
              </a:rPr>
              <a:t>3</a:t>
            </a:r>
            <a:endParaRPr lang="nl-NL" sz="1100" b="1" dirty="0">
              <a:solidFill>
                <a:schemeClr val="bg1"/>
              </a:solidFill>
              <a:latin typeface="Georgia" panose="02040502050405020303" pitchFamily="18" charset="0"/>
            </a:endParaRPr>
          </a:p>
        </p:txBody>
      </p:sp>
      <p:sp>
        <p:nvSpPr>
          <p:cNvPr id="161" name="TextBox 160"/>
          <p:cNvSpPr txBox="1"/>
          <p:nvPr/>
        </p:nvSpPr>
        <p:spPr>
          <a:xfrm>
            <a:off x="3665387" y="1138145"/>
            <a:ext cx="230400" cy="261610"/>
          </a:xfrm>
          <a:prstGeom prst="rect">
            <a:avLst/>
          </a:prstGeom>
          <a:noFill/>
        </p:spPr>
        <p:txBody>
          <a:bodyPr wrap="square" rtlCol="0">
            <a:spAutoFit/>
          </a:bodyPr>
          <a:lstStyle/>
          <a:p>
            <a:r>
              <a:rPr lang="nl-NL" sz="1100" b="1" dirty="0" smtClean="0">
                <a:solidFill>
                  <a:schemeClr val="bg1"/>
                </a:solidFill>
                <a:latin typeface="Georgia" panose="02040502050405020303" pitchFamily="18" charset="0"/>
              </a:rPr>
              <a:t>4</a:t>
            </a:r>
            <a:endParaRPr lang="nl-NL" sz="1100" b="1" dirty="0">
              <a:solidFill>
                <a:schemeClr val="bg1"/>
              </a:solidFill>
              <a:latin typeface="Georgia" panose="02040502050405020303" pitchFamily="18" charset="0"/>
            </a:endParaRPr>
          </a:p>
        </p:txBody>
      </p:sp>
      <p:sp>
        <p:nvSpPr>
          <p:cNvPr id="162" name="TextBox 161"/>
          <p:cNvSpPr txBox="1"/>
          <p:nvPr/>
        </p:nvSpPr>
        <p:spPr>
          <a:xfrm>
            <a:off x="4688851" y="1127259"/>
            <a:ext cx="230400" cy="261610"/>
          </a:xfrm>
          <a:prstGeom prst="rect">
            <a:avLst/>
          </a:prstGeom>
          <a:noFill/>
        </p:spPr>
        <p:txBody>
          <a:bodyPr wrap="square" rtlCol="0">
            <a:spAutoFit/>
          </a:bodyPr>
          <a:lstStyle/>
          <a:p>
            <a:r>
              <a:rPr lang="nl-NL" sz="1100" b="1" dirty="0" smtClean="0">
                <a:solidFill>
                  <a:schemeClr val="bg1"/>
                </a:solidFill>
                <a:latin typeface="Georgia" panose="02040502050405020303" pitchFamily="18" charset="0"/>
              </a:rPr>
              <a:t>5</a:t>
            </a:r>
            <a:endParaRPr lang="nl-NL" sz="1100" b="1" dirty="0">
              <a:solidFill>
                <a:schemeClr val="bg1"/>
              </a:solidFill>
              <a:latin typeface="Georgia" panose="02040502050405020303" pitchFamily="18" charset="0"/>
            </a:endParaRPr>
          </a:p>
        </p:txBody>
      </p:sp>
      <p:sp>
        <p:nvSpPr>
          <p:cNvPr id="181" name="TextBox 180"/>
          <p:cNvSpPr txBox="1"/>
          <p:nvPr/>
        </p:nvSpPr>
        <p:spPr>
          <a:xfrm>
            <a:off x="5750241" y="1159917"/>
            <a:ext cx="230400" cy="261610"/>
          </a:xfrm>
          <a:prstGeom prst="rect">
            <a:avLst/>
          </a:prstGeom>
          <a:noFill/>
        </p:spPr>
        <p:txBody>
          <a:bodyPr wrap="square" rtlCol="0">
            <a:spAutoFit/>
          </a:bodyPr>
          <a:lstStyle/>
          <a:p>
            <a:r>
              <a:rPr lang="nl-NL" sz="1100" b="1" dirty="0" smtClean="0">
                <a:solidFill>
                  <a:schemeClr val="bg1"/>
                </a:solidFill>
                <a:latin typeface="Georgia" panose="02040502050405020303" pitchFamily="18" charset="0"/>
              </a:rPr>
              <a:t>6</a:t>
            </a:r>
            <a:endParaRPr lang="nl-NL" sz="1100" b="1" dirty="0">
              <a:solidFill>
                <a:schemeClr val="bg1"/>
              </a:solidFill>
              <a:latin typeface="Georgia" panose="02040502050405020303" pitchFamily="18" charset="0"/>
            </a:endParaRPr>
          </a:p>
        </p:txBody>
      </p:sp>
      <p:sp>
        <p:nvSpPr>
          <p:cNvPr id="220" name="TextBox 219"/>
          <p:cNvSpPr txBox="1"/>
          <p:nvPr/>
        </p:nvSpPr>
        <p:spPr>
          <a:xfrm>
            <a:off x="6851954" y="1127259"/>
            <a:ext cx="230400" cy="261610"/>
          </a:xfrm>
          <a:prstGeom prst="rect">
            <a:avLst/>
          </a:prstGeom>
          <a:noFill/>
        </p:spPr>
        <p:txBody>
          <a:bodyPr wrap="square" rtlCol="0">
            <a:spAutoFit/>
          </a:bodyPr>
          <a:lstStyle/>
          <a:p>
            <a:r>
              <a:rPr lang="nl-NL" sz="1100" b="1" dirty="0" smtClean="0">
                <a:solidFill>
                  <a:schemeClr val="bg1"/>
                </a:solidFill>
                <a:latin typeface="Georgia" panose="02040502050405020303" pitchFamily="18" charset="0"/>
              </a:rPr>
              <a:t>7</a:t>
            </a:r>
            <a:endParaRPr lang="nl-NL" sz="1100" b="1" dirty="0">
              <a:solidFill>
                <a:schemeClr val="bg1"/>
              </a:solidFill>
              <a:latin typeface="Georgia" panose="02040502050405020303" pitchFamily="18" charset="0"/>
            </a:endParaRPr>
          </a:p>
        </p:txBody>
      </p:sp>
      <p:sp>
        <p:nvSpPr>
          <p:cNvPr id="221" name="TextBox 220"/>
          <p:cNvSpPr txBox="1"/>
          <p:nvPr/>
        </p:nvSpPr>
        <p:spPr>
          <a:xfrm>
            <a:off x="8031186" y="1159917"/>
            <a:ext cx="230400" cy="261610"/>
          </a:xfrm>
          <a:prstGeom prst="rect">
            <a:avLst/>
          </a:prstGeom>
          <a:noFill/>
        </p:spPr>
        <p:txBody>
          <a:bodyPr wrap="square" rtlCol="0">
            <a:spAutoFit/>
          </a:bodyPr>
          <a:lstStyle/>
          <a:p>
            <a:r>
              <a:rPr lang="nl-NL" sz="1100" b="1" dirty="0" smtClean="0">
                <a:solidFill>
                  <a:schemeClr val="bg1"/>
                </a:solidFill>
                <a:latin typeface="Georgia" panose="02040502050405020303" pitchFamily="18" charset="0"/>
              </a:rPr>
              <a:t>8</a:t>
            </a:r>
            <a:endParaRPr lang="nl-NL" sz="1100" b="1" dirty="0">
              <a:solidFill>
                <a:schemeClr val="bg1"/>
              </a:solidFill>
              <a:latin typeface="Georgia" panose="02040502050405020303" pitchFamily="18" charset="0"/>
            </a:endParaRPr>
          </a:p>
        </p:txBody>
      </p:sp>
      <p:sp>
        <p:nvSpPr>
          <p:cNvPr id="222" name="TextBox 221"/>
          <p:cNvSpPr txBox="1"/>
          <p:nvPr/>
        </p:nvSpPr>
        <p:spPr>
          <a:xfrm>
            <a:off x="8950474" y="1138145"/>
            <a:ext cx="230400" cy="261610"/>
          </a:xfrm>
          <a:prstGeom prst="rect">
            <a:avLst/>
          </a:prstGeom>
          <a:noFill/>
        </p:spPr>
        <p:txBody>
          <a:bodyPr wrap="square" rtlCol="0">
            <a:spAutoFit/>
          </a:bodyPr>
          <a:lstStyle/>
          <a:p>
            <a:r>
              <a:rPr lang="nl-NL" sz="1100" b="1" dirty="0" smtClean="0">
                <a:solidFill>
                  <a:schemeClr val="bg1"/>
                </a:solidFill>
                <a:latin typeface="Georgia" panose="02040502050405020303" pitchFamily="18" charset="0"/>
              </a:rPr>
              <a:t>9</a:t>
            </a:r>
            <a:endParaRPr lang="nl-NL" sz="1100" b="1" dirty="0">
              <a:solidFill>
                <a:schemeClr val="bg1"/>
              </a:solidFill>
              <a:latin typeface="Georgia" panose="02040502050405020303" pitchFamily="18" charset="0"/>
            </a:endParaRPr>
          </a:p>
        </p:txBody>
      </p:sp>
      <p:sp>
        <p:nvSpPr>
          <p:cNvPr id="223" name="TextBox 222"/>
          <p:cNvSpPr txBox="1"/>
          <p:nvPr/>
        </p:nvSpPr>
        <p:spPr>
          <a:xfrm>
            <a:off x="9987291" y="1138145"/>
            <a:ext cx="363759" cy="261610"/>
          </a:xfrm>
          <a:prstGeom prst="rect">
            <a:avLst/>
          </a:prstGeom>
          <a:noFill/>
        </p:spPr>
        <p:txBody>
          <a:bodyPr wrap="square" rtlCol="0">
            <a:spAutoFit/>
          </a:bodyPr>
          <a:lstStyle/>
          <a:p>
            <a:r>
              <a:rPr lang="nl-NL" sz="1100" b="1" dirty="0" smtClean="0">
                <a:solidFill>
                  <a:schemeClr val="bg1"/>
                </a:solidFill>
                <a:latin typeface="Georgia" panose="02040502050405020303" pitchFamily="18" charset="0"/>
              </a:rPr>
              <a:t>10</a:t>
            </a:r>
            <a:endParaRPr lang="nl-NL" sz="1100" b="1" dirty="0">
              <a:solidFill>
                <a:schemeClr val="bg1"/>
              </a:solidFill>
              <a:latin typeface="Georgia" panose="02040502050405020303" pitchFamily="18" charset="0"/>
            </a:endParaRPr>
          </a:p>
        </p:txBody>
      </p:sp>
      <p:sp>
        <p:nvSpPr>
          <p:cNvPr id="38" name="TextBox 37"/>
          <p:cNvSpPr txBox="1"/>
          <p:nvPr/>
        </p:nvSpPr>
        <p:spPr>
          <a:xfrm>
            <a:off x="6621293" y="1558512"/>
            <a:ext cx="1454079" cy="113877"/>
          </a:xfrm>
          <a:prstGeom prst="rect">
            <a:avLst/>
          </a:prstGeom>
          <a:noFill/>
        </p:spPr>
        <p:txBody>
          <a:bodyPr wrap="square" lIns="0" tIns="0" rIns="0" bIns="0" rtlCol="0">
            <a:spAutoFit/>
          </a:bodyPr>
          <a:lstStyle>
            <a:defPPr>
              <a:defRPr lang="en-US"/>
            </a:defPPr>
            <a:lvl1pPr algn="ctr">
              <a:defRPr sz="880" b="1" kern="0">
                <a:solidFill>
                  <a:srgbClr val="FFFFFF"/>
                </a:solidFill>
                <a:latin typeface="Georgia"/>
              </a:defRPr>
            </a:lvl1pPr>
          </a:lstStyle>
          <a:p>
            <a:r>
              <a:rPr lang="nl-NL" sz="740" dirty="0" smtClean="0">
                <a:solidFill>
                  <a:schemeClr val="bg1"/>
                </a:solidFill>
              </a:rPr>
              <a:t>      Installeren en betalen</a:t>
            </a:r>
            <a:endParaRPr lang="nl-NL" sz="740" dirty="0">
              <a:solidFill>
                <a:schemeClr val="bg1"/>
              </a:solidFill>
            </a:endParaRPr>
          </a:p>
        </p:txBody>
      </p:sp>
      <p:sp>
        <p:nvSpPr>
          <p:cNvPr id="22" name="TextBox 21"/>
          <p:cNvSpPr txBox="1"/>
          <p:nvPr/>
        </p:nvSpPr>
        <p:spPr>
          <a:xfrm>
            <a:off x="612455" y="763761"/>
            <a:ext cx="630294" cy="184666"/>
          </a:xfrm>
          <a:prstGeom prst="rect">
            <a:avLst/>
          </a:prstGeom>
          <a:solidFill>
            <a:schemeClr val="bg1"/>
          </a:solidFill>
        </p:spPr>
        <p:txBody>
          <a:bodyPr wrap="square" lIns="0" tIns="0" rIns="0" bIns="0" rtlCol="0">
            <a:spAutoFit/>
          </a:bodyPr>
          <a:lstStyle/>
          <a:p>
            <a:pPr algn="ctr"/>
            <a:r>
              <a:rPr lang="nl-NL" sz="600" i="1" dirty="0" smtClean="0">
                <a:latin typeface="Georgia" panose="02040502050405020303" pitchFamily="18" charset="0"/>
              </a:rPr>
              <a:t>Ik ben er niet mee bezig</a:t>
            </a:r>
            <a:endParaRPr lang="nl-NL" sz="600" i="1" dirty="0">
              <a:latin typeface="Georgia" panose="02040502050405020303" pitchFamily="18" charset="0"/>
            </a:endParaRPr>
          </a:p>
        </p:txBody>
      </p:sp>
      <p:sp>
        <p:nvSpPr>
          <p:cNvPr id="12" name="Rounded Rectangular Callout 11"/>
          <p:cNvSpPr/>
          <p:nvPr/>
        </p:nvSpPr>
        <p:spPr>
          <a:xfrm>
            <a:off x="584467" y="716775"/>
            <a:ext cx="686514" cy="274049"/>
          </a:xfrm>
          <a:prstGeom prst="wedgeRoundRectCallout">
            <a:avLst>
              <a:gd name="adj1" fmla="val -43061"/>
              <a:gd name="adj2" fmla="val 127065"/>
              <a:gd name="adj3" fmla="val 16667"/>
            </a:avLst>
          </a:prstGeom>
          <a:noFill/>
          <a:ln>
            <a:solidFill>
              <a:srgbClr val="A6A6A6"/>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308" name="TextBox 307"/>
          <p:cNvSpPr txBox="1"/>
          <p:nvPr/>
        </p:nvSpPr>
        <p:spPr>
          <a:xfrm>
            <a:off x="1515905" y="772030"/>
            <a:ext cx="630294" cy="184666"/>
          </a:xfrm>
          <a:prstGeom prst="rect">
            <a:avLst/>
          </a:prstGeom>
          <a:solidFill>
            <a:schemeClr val="bg1"/>
          </a:solidFill>
        </p:spPr>
        <p:txBody>
          <a:bodyPr wrap="square" lIns="0" tIns="0" rIns="0" bIns="0" rtlCol="0">
            <a:spAutoFit/>
          </a:bodyPr>
          <a:lstStyle/>
          <a:p>
            <a:pPr algn="ctr"/>
            <a:r>
              <a:rPr lang="nl-NL" sz="600" i="1" dirty="0" smtClean="0">
                <a:latin typeface="Georgia" panose="02040502050405020303" pitchFamily="18" charset="0"/>
              </a:rPr>
              <a:t>Ik ben me ervan bewust</a:t>
            </a:r>
            <a:endParaRPr lang="nl-NL" sz="600" i="1" dirty="0">
              <a:latin typeface="Georgia" panose="02040502050405020303" pitchFamily="18" charset="0"/>
            </a:endParaRPr>
          </a:p>
        </p:txBody>
      </p:sp>
      <p:sp>
        <p:nvSpPr>
          <p:cNvPr id="309" name="Rounded Rectangular Callout 308"/>
          <p:cNvSpPr/>
          <p:nvPr/>
        </p:nvSpPr>
        <p:spPr>
          <a:xfrm>
            <a:off x="1487917" y="725044"/>
            <a:ext cx="686514" cy="274049"/>
          </a:xfrm>
          <a:prstGeom prst="wedgeRoundRectCallout">
            <a:avLst>
              <a:gd name="adj1" fmla="val -46761"/>
              <a:gd name="adj2" fmla="val 123976"/>
              <a:gd name="adj3" fmla="val 16667"/>
            </a:avLst>
          </a:prstGeom>
          <a:noFill/>
          <a:ln>
            <a:solidFill>
              <a:srgbClr val="A6A6A6"/>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310" name="TextBox 309"/>
          <p:cNvSpPr txBox="1"/>
          <p:nvPr/>
        </p:nvSpPr>
        <p:spPr>
          <a:xfrm>
            <a:off x="2323789" y="782103"/>
            <a:ext cx="630294" cy="184666"/>
          </a:xfrm>
          <a:prstGeom prst="rect">
            <a:avLst/>
          </a:prstGeom>
          <a:solidFill>
            <a:schemeClr val="bg1"/>
          </a:solidFill>
        </p:spPr>
        <p:txBody>
          <a:bodyPr wrap="square" lIns="0" tIns="0" rIns="0" bIns="0" rtlCol="0">
            <a:spAutoFit/>
          </a:bodyPr>
          <a:lstStyle/>
          <a:p>
            <a:pPr algn="ctr"/>
            <a:r>
              <a:rPr lang="nl-NL" sz="600" i="1" dirty="0" smtClean="0">
                <a:latin typeface="Georgia" panose="02040502050405020303" pitchFamily="18" charset="0"/>
              </a:rPr>
              <a:t>Ik ben geïnteresseerd</a:t>
            </a:r>
            <a:endParaRPr lang="nl-NL" sz="600" i="1" dirty="0">
              <a:latin typeface="Georgia" panose="02040502050405020303" pitchFamily="18" charset="0"/>
            </a:endParaRPr>
          </a:p>
        </p:txBody>
      </p:sp>
      <p:sp>
        <p:nvSpPr>
          <p:cNvPr id="311" name="Rounded Rectangular Callout 310"/>
          <p:cNvSpPr/>
          <p:nvPr/>
        </p:nvSpPr>
        <p:spPr>
          <a:xfrm>
            <a:off x="2295801" y="735117"/>
            <a:ext cx="686514" cy="274049"/>
          </a:xfrm>
          <a:prstGeom prst="wedgeRoundRectCallout">
            <a:avLst>
              <a:gd name="adj1" fmla="val -18396"/>
              <a:gd name="adj2" fmla="val 120886"/>
              <a:gd name="adj3" fmla="val 16667"/>
            </a:avLst>
          </a:prstGeom>
          <a:noFill/>
          <a:ln>
            <a:solidFill>
              <a:srgbClr val="A6A6A6"/>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312" name="TextBox 311"/>
          <p:cNvSpPr txBox="1"/>
          <p:nvPr/>
        </p:nvSpPr>
        <p:spPr>
          <a:xfrm>
            <a:off x="3091782" y="773438"/>
            <a:ext cx="630294" cy="184666"/>
          </a:xfrm>
          <a:prstGeom prst="rect">
            <a:avLst/>
          </a:prstGeom>
          <a:solidFill>
            <a:schemeClr val="bg1"/>
          </a:solidFill>
        </p:spPr>
        <p:txBody>
          <a:bodyPr wrap="square" lIns="0" tIns="0" rIns="0" bIns="0" rtlCol="0">
            <a:spAutoFit/>
          </a:bodyPr>
          <a:lstStyle/>
          <a:p>
            <a:pPr algn="ctr"/>
            <a:r>
              <a:rPr lang="nl-NL" sz="600" i="1" dirty="0" smtClean="0">
                <a:latin typeface="Georgia" panose="02040502050405020303" pitchFamily="18" charset="0"/>
              </a:rPr>
              <a:t>Ik heb de behoefte en intentie</a:t>
            </a:r>
            <a:endParaRPr lang="nl-NL" sz="600" i="1" dirty="0">
              <a:latin typeface="Georgia" panose="02040502050405020303" pitchFamily="18" charset="0"/>
            </a:endParaRPr>
          </a:p>
        </p:txBody>
      </p:sp>
      <p:sp>
        <p:nvSpPr>
          <p:cNvPr id="313" name="Rounded Rectangular Callout 312"/>
          <p:cNvSpPr/>
          <p:nvPr/>
        </p:nvSpPr>
        <p:spPr>
          <a:xfrm>
            <a:off x="3063794" y="726452"/>
            <a:ext cx="686514" cy="274049"/>
          </a:xfrm>
          <a:prstGeom prst="wedgeRoundRectCallout">
            <a:avLst>
              <a:gd name="adj1" fmla="val 7503"/>
              <a:gd name="adj2" fmla="val 120886"/>
              <a:gd name="adj3" fmla="val 16667"/>
            </a:avLst>
          </a:prstGeom>
          <a:noFill/>
          <a:ln>
            <a:solidFill>
              <a:srgbClr val="A6A6A6"/>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314" name="TextBox 313"/>
          <p:cNvSpPr txBox="1"/>
          <p:nvPr/>
        </p:nvSpPr>
        <p:spPr>
          <a:xfrm>
            <a:off x="4340467" y="747225"/>
            <a:ext cx="630294" cy="276999"/>
          </a:xfrm>
          <a:prstGeom prst="rect">
            <a:avLst/>
          </a:prstGeom>
          <a:solidFill>
            <a:schemeClr val="bg1"/>
          </a:solidFill>
        </p:spPr>
        <p:txBody>
          <a:bodyPr wrap="square" lIns="0" tIns="0" rIns="0" bIns="0" rtlCol="0">
            <a:spAutoFit/>
          </a:bodyPr>
          <a:lstStyle/>
          <a:p>
            <a:pPr algn="ctr"/>
            <a:r>
              <a:rPr lang="nl-NL" sz="600" i="1" dirty="0" smtClean="0">
                <a:latin typeface="Georgia" panose="02040502050405020303" pitchFamily="18" charset="0"/>
              </a:rPr>
              <a:t>Ik weet welke maatregel ik ga nemen</a:t>
            </a:r>
            <a:endParaRPr lang="nl-NL" sz="600" i="1" dirty="0">
              <a:latin typeface="Georgia" panose="02040502050405020303" pitchFamily="18" charset="0"/>
            </a:endParaRPr>
          </a:p>
        </p:txBody>
      </p:sp>
      <p:sp>
        <p:nvSpPr>
          <p:cNvPr id="315" name="Rounded Rectangular Callout 314"/>
          <p:cNvSpPr/>
          <p:nvPr/>
        </p:nvSpPr>
        <p:spPr>
          <a:xfrm>
            <a:off x="4312479" y="709565"/>
            <a:ext cx="686514" cy="339092"/>
          </a:xfrm>
          <a:prstGeom prst="wedgeRoundRectCallout">
            <a:avLst>
              <a:gd name="adj1" fmla="val -15929"/>
              <a:gd name="adj2" fmla="val 99008"/>
              <a:gd name="adj3" fmla="val 16667"/>
            </a:avLst>
          </a:prstGeom>
          <a:noFill/>
          <a:ln>
            <a:solidFill>
              <a:srgbClr val="A6A6A6"/>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317" name="TextBox 316"/>
          <p:cNvSpPr txBox="1"/>
          <p:nvPr/>
        </p:nvSpPr>
        <p:spPr>
          <a:xfrm>
            <a:off x="5193131" y="747225"/>
            <a:ext cx="918306" cy="276999"/>
          </a:xfrm>
          <a:prstGeom prst="rect">
            <a:avLst/>
          </a:prstGeom>
          <a:solidFill>
            <a:schemeClr val="bg1"/>
          </a:solidFill>
        </p:spPr>
        <p:txBody>
          <a:bodyPr wrap="square" lIns="0" tIns="0" rIns="0" bIns="0" rtlCol="0">
            <a:spAutoFit/>
          </a:bodyPr>
          <a:lstStyle/>
          <a:p>
            <a:pPr algn="ctr"/>
            <a:r>
              <a:rPr lang="nl-NL" sz="600" i="1" dirty="0" smtClean="0">
                <a:latin typeface="Georgia" panose="02040502050405020303" pitchFamily="18" charset="0"/>
              </a:rPr>
              <a:t>Ik heb een keuze gemaakt hoe en bij wie ik deze maatregel ga financieren</a:t>
            </a:r>
            <a:endParaRPr lang="nl-NL" sz="600" i="1" dirty="0">
              <a:latin typeface="Georgia" panose="02040502050405020303" pitchFamily="18" charset="0"/>
            </a:endParaRPr>
          </a:p>
        </p:txBody>
      </p:sp>
      <p:sp>
        <p:nvSpPr>
          <p:cNvPr id="318" name="Rounded Rectangular Callout 317"/>
          <p:cNvSpPr/>
          <p:nvPr/>
        </p:nvSpPr>
        <p:spPr>
          <a:xfrm>
            <a:off x="5165143" y="709026"/>
            <a:ext cx="955402" cy="340171"/>
          </a:xfrm>
          <a:prstGeom prst="wedgeRoundRectCallout">
            <a:avLst>
              <a:gd name="adj1" fmla="val -7495"/>
              <a:gd name="adj2" fmla="val 90858"/>
              <a:gd name="adj3" fmla="val 16667"/>
            </a:avLst>
          </a:prstGeom>
          <a:noFill/>
          <a:ln>
            <a:solidFill>
              <a:srgbClr val="A6A6A6"/>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319" name="TextBox 318"/>
          <p:cNvSpPr txBox="1"/>
          <p:nvPr/>
        </p:nvSpPr>
        <p:spPr>
          <a:xfrm>
            <a:off x="6320546" y="831497"/>
            <a:ext cx="630294" cy="92333"/>
          </a:xfrm>
          <a:prstGeom prst="rect">
            <a:avLst/>
          </a:prstGeom>
          <a:solidFill>
            <a:schemeClr val="bg1"/>
          </a:solidFill>
        </p:spPr>
        <p:txBody>
          <a:bodyPr wrap="square" lIns="0" tIns="0" rIns="0" bIns="0" rtlCol="0">
            <a:spAutoFit/>
          </a:bodyPr>
          <a:lstStyle/>
          <a:p>
            <a:pPr algn="ctr"/>
            <a:r>
              <a:rPr lang="nl-NL" sz="600" i="1" dirty="0" smtClean="0">
                <a:latin typeface="Georgia" panose="02040502050405020303" pitchFamily="18" charset="0"/>
              </a:rPr>
              <a:t>Ik doe de aankoop</a:t>
            </a:r>
            <a:endParaRPr lang="nl-NL" sz="600" i="1" dirty="0">
              <a:latin typeface="Georgia" panose="02040502050405020303" pitchFamily="18" charset="0"/>
            </a:endParaRPr>
          </a:p>
        </p:txBody>
      </p:sp>
      <p:sp>
        <p:nvSpPr>
          <p:cNvPr id="320" name="Rounded Rectangular Callout 319"/>
          <p:cNvSpPr/>
          <p:nvPr/>
        </p:nvSpPr>
        <p:spPr>
          <a:xfrm>
            <a:off x="6292558" y="784511"/>
            <a:ext cx="686514" cy="192147"/>
          </a:xfrm>
          <a:prstGeom prst="wedgeRoundRectCallout">
            <a:avLst>
              <a:gd name="adj1" fmla="val 11203"/>
              <a:gd name="adj2" fmla="val 168039"/>
              <a:gd name="adj3" fmla="val 16667"/>
            </a:avLst>
          </a:prstGeom>
          <a:noFill/>
          <a:ln>
            <a:solidFill>
              <a:srgbClr val="A6A6A6"/>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321" name="TextBox 320"/>
          <p:cNvSpPr txBox="1"/>
          <p:nvPr/>
        </p:nvSpPr>
        <p:spPr>
          <a:xfrm>
            <a:off x="7195756" y="747225"/>
            <a:ext cx="630294" cy="276999"/>
          </a:xfrm>
          <a:prstGeom prst="rect">
            <a:avLst/>
          </a:prstGeom>
          <a:solidFill>
            <a:schemeClr val="bg1"/>
          </a:solidFill>
        </p:spPr>
        <p:txBody>
          <a:bodyPr wrap="square" lIns="0" tIns="0" rIns="0" bIns="0" rtlCol="0">
            <a:spAutoFit/>
          </a:bodyPr>
          <a:lstStyle/>
          <a:p>
            <a:pPr algn="ctr"/>
            <a:r>
              <a:rPr lang="nl-NL" sz="600" i="1" dirty="0" smtClean="0">
                <a:latin typeface="Georgia" panose="02040502050405020303" pitchFamily="18" charset="0"/>
              </a:rPr>
              <a:t>Ik neem het nieuwe product in gebruik</a:t>
            </a:r>
            <a:endParaRPr lang="nl-NL" sz="600" i="1" dirty="0">
              <a:latin typeface="Georgia" panose="02040502050405020303" pitchFamily="18" charset="0"/>
            </a:endParaRPr>
          </a:p>
        </p:txBody>
      </p:sp>
      <p:sp>
        <p:nvSpPr>
          <p:cNvPr id="322" name="Rounded Rectangular Callout 321"/>
          <p:cNvSpPr/>
          <p:nvPr/>
        </p:nvSpPr>
        <p:spPr>
          <a:xfrm>
            <a:off x="7167768" y="716753"/>
            <a:ext cx="686514" cy="324000"/>
          </a:xfrm>
          <a:prstGeom prst="wedgeRoundRectCallout">
            <a:avLst>
              <a:gd name="adj1" fmla="val 58068"/>
              <a:gd name="adj2" fmla="val 100457"/>
              <a:gd name="adj3" fmla="val 16667"/>
            </a:avLst>
          </a:prstGeom>
          <a:noFill/>
          <a:ln>
            <a:solidFill>
              <a:srgbClr val="A6A6A6"/>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323" name="TextBox 322"/>
          <p:cNvSpPr txBox="1"/>
          <p:nvPr/>
        </p:nvSpPr>
        <p:spPr>
          <a:xfrm>
            <a:off x="8209669" y="772327"/>
            <a:ext cx="630294" cy="184666"/>
          </a:xfrm>
          <a:prstGeom prst="rect">
            <a:avLst/>
          </a:prstGeom>
          <a:solidFill>
            <a:schemeClr val="bg1"/>
          </a:solidFill>
        </p:spPr>
        <p:txBody>
          <a:bodyPr wrap="square" lIns="0" tIns="0" rIns="0" bIns="0" rtlCol="0">
            <a:spAutoFit/>
          </a:bodyPr>
          <a:lstStyle/>
          <a:p>
            <a:pPr algn="ctr"/>
            <a:r>
              <a:rPr lang="nl-NL" sz="600" i="1" dirty="0" smtClean="0">
                <a:latin typeface="Georgia" panose="02040502050405020303" pitchFamily="18" charset="0"/>
              </a:rPr>
              <a:t>Ik heb een probleem/vraag</a:t>
            </a:r>
            <a:endParaRPr lang="nl-NL" sz="600" i="1" dirty="0">
              <a:latin typeface="Georgia" panose="02040502050405020303" pitchFamily="18" charset="0"/>
            </a:endParaRPr>
          </a:p>
        </p:txBody>
      </p:sp>
      <p:sp>
        <p:nvSpPr>
          <p:cNvPr id="324" name="Rounded Rectangular Callout 323"/>
          <p:cNvSpPr/>
          <p:nvPr/>
        </p:nvSpPr>
        <p:spPr>
          <a:xfrm>
            <a:off x="8181681" y="733907"/>
            <a:ext cx="686514" cy="274049"/>
          </a:xfrm>
          <a:prstGeom prst="wedgeRoundRectCallout">
            <a:avLst>
              <a:gd name="adj1" fmla="val 44502"/>
              <a:gd name="adj2" fmla="val 114707"/>
              <a:gd name="adj3" fmla="val 16667"/>
            </a:avLst>
          </a:prstGeom>
          <a:noFill/>
          <a:ln>
            <a:solidFill>
              <a:srgbClr val="A6A6A6"/>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325" name="TextBox 324"/>
          <p:cNvSpPr txBox="1"/>
          <p:nvPr/>
        </p:nvSpPr>
        <p:spPr>
          <a:xfrm>
            <a:off x="9214723" y="772327"/>
            <a:ext cx="630294" cy="184666"/>
          </a:xfrm>
          <a:prstGeom prst="rect">
            <a:avLst/>
          </a:prstGeom>
          <a:solidFill>
            <a:schemeClr val="bg1"/>
          </a:solidFill>
        </p:spPr>
        <p:txBody>
          <a:bodyPr wrap="square" lIns="0" tIns="0" rIns="0" bIns="0" rtlCol="0">
            <a:spAutoFit/>
          </a:bodyPr>
          <a:lstStyle/>
          <a:p>
            <a:pPr algn="ctr"/>
            <a:r>
              <a:rPr lang="nl-NL" sz="600" i="1" dirty="0" smtClean="0">
                <a:latin typeface="Georgia" panose="02040502050405020303" pitchFamily="18" charset="0"/>
              </a:rPr>
              <a:t>Ik evalueer en oordeel</a:t>
            </a:r>
            <a:endParaRPr lang="nl-NL" sz="600" i="1" dirty="0">
              <a:latin typeface="Georgia" panose="02040502050405020303" pitchFamily="18" charset="0"/>
            </a:endParaRPr>
          </a:p>
        </p:txBody>
      </p:sp>
      <p:sp>
        <p:nvSpPr>
          <p:cNvPr id="326" name="Rounded Rectangular Callout 325"/>
          <p:cNvSpPr/>
          <p:nvPr/>
        </p:nvSpPr>
        <p:spPr>
          <a:xfrm>
            <a:off x="9186735" y="716775"/>
            <a:ext cx="686514" cy="274049"/>
          </a:xfrm>
          <a:prstGeom prst="wedgeRoundRectCallout">
            <a:avLst>
              <a:gd name="adj1" fmla="val 43269"/>
              <a:gd name="adj2" fmla="val 123976"/>
              <a:gd name="adj3" fmla="val 16667"/>
            </a:avLst>
          </a:prstGeom>
          <a:noFill/>
          <a:ln>
            <a:solidFill>
              <a:srgbClr val="A6A6A6"/>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327" name="TextBox 326"/>
          <p:cNvSpPr txBox="1"/>
          <p:nvPr/>
        </p:nvSpPr>
        <p:spPr>
          <a:xfrm>
            <a:off x="10034831" y="772327"/>
            <a:ext cx="792120" cy="184666"/>
          </a:xfrm>
          <a:prstGeom prst="rect">
            <a:avLst/>
          </a:prstGeom>
          <a:solidFill>
            <a:schemeClr val="bg1"/>
          </a:solidFill>
        </p:spPr>
        <p:txBody>
          <a:bodyPr wrap="square" lIns="0" tIns="0" rIns="0" bIns="0" rtlCol="0">
            <a:spAutoFit/>
          </a:bodyPr>
          <a:lstStyle/>
          <a:p>
            <a:pPr algn="ctr"/>
            <a:r>
              <a:rPr lang="nl-NL" sz="600" i="1" dirty="0" smtClean="0">
                <a:latin typeface="Georgia" panose="02040502050405020303" pitchFamily="18" charset="0"/>
              </a:rPr>
              <a:t>Ik ben ambassadeur/</a:t>
            </a:r>
          </a:p>
          <a:p>
            <a:pPr algn="ctr"/>
            <a:r>
              <a:rPr lang="nl-NL" sz="600" i="1" dirty="0" smtClean="0">
                <a:latin typeface="Georgia" panose="02040502050405020303" pitchFamily="18" charset="0"/>
              </a:rPr>
              <a:t>criticaster</a:t>
            </a:r>
            <a:endParaRPr lang="nl-NL" sz="600" i="1" dirty="0">
              <a:latin typeface="Georgia" panose="02040502050405020303" pitchFamily="18" charset="0"/>
            </a:endParaRPr>
          </a:p>
        </p:txBody>
      </p:sp>
      <p:sp>
        <p:nvSpPr>
          <p:cNvPr id="328" name="Rounded Rectangular Callout 327"/>
          <p:cNvSpPr/>
          <p:nvPr/>
        </p:nvSpPr>
        <p:spPr>
          <a:xfrm>
            <a:off x="10006843" y="724601"/>
            <a:ext cx="820108" cy="274049"/>
          </a:xfrm>
          <a:prstGeom prst="wedgeRoundRectCallout">
            <a:avLst>
              <a:gd name="adj1" fmla="val 50602"/>
              <a:gd name="adj2" fmla="val 130155"/>
              <a:gd name="adj3" fmla="val 16667"/>
            </a:avLst>
          </a:prstGeom>
          <a:noFill/>
          <a:ln>
            <a:solidFill>
              <a:srgbClr val="A6A6A6"/>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329" name="TextBox 328"/>
          <p:cNvSpPr txBox="1"/>
          <p:nvPr/>
        </p:nvSpPr>
        <p:spPr>
          <a:xfrm>
            <a:off x="11056812" y="772327"/>
            <a:ext cx="630294" cy="184666"/>
          </a:xfrm>
          <a:prstGeom prst="rect">
            <a:avLst/>
          </a:prstGeom>
          <a:solidFill>
            <a:schemeClr val="bg1"/>
          </a:solidFill>
        </p:spPr>
        <p:txBody>
          <a:bodyPr wrap="square" lIns="0" tIns="0" rIns="0" bIns="0" rtlCol="0">
            <a:spAutoFit/>
          </a:bodyPr>
          <a:lstStyle/>
          <a:p>
            <a:pPr algn="ctr"/>
            <a:r>
              <a:rPr lang="nl-NL" sz="600" i="1" dirty="0" smtClean="0">
                <a:latin typeface="Georgia" panose="02040502050405020303" pitchFamily="18" charset="0"/>
              </a:rPr>
              <a:t>Ik heb de behoefte en intentie</a:t>
            </a:r>
            <a:endParaRPr lang="nl-NL" sz="600" i="1" dirty="0">
              <a:latin typeface="Georgia" panose="02040502050405020303" pitchFamily="18" charset="0"/>
            </a:endParaRPr>
          </a:p>
        </p:txBody>
      </p:sp>
      <p:sp>
        <p:nvSpPr>
          <p:cNvPr id="330" name="Rounded Rectangular Callout 329"/>
          <p:cNvSpPr/>
          <p:nvPr/>
        </p:nvSpPr>
        <p:spPr>
          <a:xfrm>
            <a:off x="11028824" y="732870"/>
            <a:ext cx="686514" cy="274049"/>
          </a:xfrm>
          <a:prstGeom prst="wedgeRoundRectCallout">
            <a:avLst>
              <a:gd name="adj1" fmla="val 51901"/>
              <a:gd name="adj2" fmla="val 117797"/>
              <a:gd name="adj3" fmla="val 16667"/>
            </a:avLst>
          </a:prstGeom>
          <a:noFill/>
          <a:ln>
            <a:solidFill>
              <a:srgbClr val="A6A6A6"/>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37" name="TextBox 36"/>
          <p:cNvSpPr txBox="1"/>
          <p:nvPr/>
        </p:nvSpPr>
        <p:spPr>
          <a:xfrm>
            <a:off x="5804275" y="1465000"/>
            <a:ext cx="1060585" cy="230832"/>
          </a:xfrm>
          <a:prstGeom prst="rect">
            <a:avLst/>
          </a:prstGeom>
          <a:noFill/>
        </p:spPr>
        <p:txBody>
          <a:bodyPr wrap="square" lIns="0" tIns="0" rIns="0" bIns="0" rtlCol="0">
            <a:spAutoFit/>
          </a:bodyPr>
          <a:lstStyle>
            <a:defPPr>
              <a:defRPr lang="en-US"/>
            </a:defPPr>
            <a:lvl1pPr algn="ctr">
              <a:defRPr sz="880" b="1" kern="0">
                <a:solidFill>
                  <a:srgbClr val="FFFFFF"/>
                </a:solidFill>
                <a:latin typeface="Georgia"/>
              </a:defRPr>
            </a:lvl1pPr>
          </a:lstStyle>
          <a:p>
            <a:r>
              <a:rPr lang="nl-NL" sz="750" dirty="0" smtClean="0">
                <a:solidFill>
                  <a:schemeClr val="bg1"/>
                </a:solidFill>
              </a:rPr>
              <a:t>Leverancier selecteren</a:t>
            </a:r>
            <a:endParaRPr lang="nl-NL" sz="750" dirty="0">
              <a:solidFill>
                <a:schemeClr val="bg1"/>
              </a:solidFill>
            </a:endParaRPr>
          </a:p>
        </p:txBody>
      </p:sp>
      <p:sp>
        <p:nvSpPr>
          <p:cNvPr id="342" name="Chevron 341"/>
          <p:cNvSpPr/>
          <p:nvPr/>
        </p:nvSpPr>
        <p:spPr>
          <a:xfrm>
            <a:off x="10893786" y="1189064"/>
            <a:ext cx="1060494" cy="504000"/>
          </a:xfrm>
          <a:prstGeom prst="chevron">
            <a:avLst>
              <a:gd name="adj" fmla="val 34881"/>
            </a:avLst>
          </a:prstGeom>
          <a:solidFill>
            <a:schemeClr val="bg1">
              <a:lumMod val="50000"/>
            </a:schemeClr>
          </a:solidFill>
          <a:ln w="19050" algn="ctr">
            <a:solidFill>
              <a:schemeClr val="bg1"/>
            </a:solidFill>
            <a:miter lim="800000"/>
            <a:headEnd/>
            <a:tailEnd/>
          </a:ln>
        </p:spPr>
        <p:txBody>
          <a:bodyPr lIns="39600" tIns="0" rIns="0" bIns="0" anchor="ctr"/>
          <a:lstStyle/>
          <a:p>
            <a:pPr defTabSz="1018824" fontAlgn="base">
              <a:lnSpc>
                <a:spcPts val="1100"/>
              </a:lnSpc>
              <a:spcBef>
                <a:spcPct val="0"/>
              </a:spcBef>
              <a:spcAft>
                <a:spcPct val="0"/>
              </a:spcAft>
            </a:pPr>
            <a:endParaRPr lang="nl-NL" sz="880" b="1" kern="0" dirty="0">
              <a:solidFill>
                <a:srgbClr val="FFFFFF"/>
              </a:solidFill>
              <a:latin typeface="Georgia"/>
            </a:endParaRPr>
          </a:p>
        </p:txBody>
      </p:sp>
      <p:sp>
        <p:nvSpPr>
          <p:cNvPr id="65" name="TextBox 64"/>
          <p:cNvSpPr txBox="1"/>
          <p:nvPr/>
        </p:nvSpPr>
        <p:spPr>
          <a:xfrm>
            <a:off x="10831318" y="1552740"/>
            <a:ext cx="1041976" cy="115416"/>
          </a:xfrm>
          <a:prstGeom prst="rect">
            <a:avLst/>
          </a:prstGeom>
          <a:noFill/>
        </p:spPr>
        <p:txBody>
          <a:bodyPr wrap="square" lIns="0" tIns="0" rIns="0" bIns="0" rtlCol="0">
            <a:spAutoFit/>
          </a:bodyPr>
          <a:lstStyle>
            <a:defPPr>
              <a:defRPr lang="en-US"/>
            </a:defPPr>
            <a:lvl1pPr algn="ctr">
              <a:defRPr sz="880" b="1" kern="0">
                <a:solidFill>
                  <a:srgbClr val="FFFFFF"/>
                </a:solidFill>
                <a:latin typeface="Georgia"/>
              </a:defRPr>
            </a:lvl1pPr>
          </a:lstStyle>
          <a:p>
            <a:r>
              <a:rPr lang="nl-NL" sz="750" dirty="0" smtClean="0">
                <a:solidFill>
                  <a:schemeClr val="bg1"/>
                </a:solidFill>
              </a:rPr>
              <a:t>Meer willen</a:t>
            </a:r>
            <a:endParaRPr lang="nl-NL" sz="750" dirty="0">
              <a:solidFill>
                <a:schemeClr val="bg1"/>
              </a:solidFill>
            </a:endParaRPr>
          </a:p>
        </p:txBody>
      </p:sp>
      <p:sp>
        <p:nvSpPr>
          <p:cNvPr id="224" name="TextBox 223"/>
          <p:cNvSpPr txBox="1"/>
          <p:nvPr/>
        </p:nvSpPr>
        <p:spPr>
          <a:xfrm>
            <a:off x="10917533" y="1138145"/>
            <a:ext cx="328186" cy="261610"/>
          </a:xfrm>
          <a:prstGeom prst="rect">
            <a:avLst/>
          </a:prstGeom>
          <a:noFill/>
        </p:spPr>
        <p:txBody>
          <a:bodyPr wrap="square" rtlCol="0">
            <a:spAutoFit/>
          </a:bodyPr>
          <a:lstStyle/>
          <a:p>
            <a:r>
              <a:rPr lang="nl-NL" sz="1100" b="1" dirty="0" smtClean="0">
                <a:solidFill>
                  <a:schemeClr val="bg1"/>
                </a:solidFill>
                <a:latin typeface="Georgia" panose="02040502050405020303" pitchFamily="18" charset="0"/>
              </a:rPr>
              <a:t>11</a:t>
            </a:r>
            <a:endParaRPr lang="nl-NL" sz="1100" b="1" dirty="0">
              <a:solidFill>
                <a:schemeClr val="bg1"/>
              </a:solidFill>
              <a:latin typeface="Georgia" panose="02040502050405020303" pitchFamily="18" charset="0"/>
            </a:endParaRPr>
          </a:p>
        </p:txBody>
      </p:sp>
      <p:sp>
        <p:nvSpPr>
          <p:cNvPr id="347" name="Freeform 23"/>
          <p:cNvSpPr>
            <a:spLocks/>
          </p:cNvSpPr>
          <p:nvPr/>
        </p:nvSpPr>
        <p:spPr bwMode="auto">
          <a:xfrm>
            <a:off x="3069278" y="1283680"/>
            <a:ext cx="285782" cy="268336"/>
          </a:xfrm>
          <a:custGeom>
            <a:avLst/>
            <a:gdLst>
              <a:gd name="T0" fmla="*/ 1026 w 1060"/>
              <a:gd name="T1" fmla="*/ 4 h 1100"/>
              <a:gd name="T2" fmla="*/ 988 w 1060"/>
              <a:gd name="T3" fmla="*/ 24 h 1100"/>
              <a:gd name="T4" fmla="*/ 932 w 1060"/>
              <a:gd name="T5" fmla="*/ 84 h 1100"/>
              <a:gd name="T6" fmla="*/ 852 w 1060"/>
              <a:gd name="T7" fmla="*/ 132 h 1100"/>
              <a:gd name="T8" fmla="*/ 792 w 1060"/>
              <a:gd name="T9" fmla="*/ 150 h 1100"/>
              <a:gd name="T10" fmla="*/ 692 w 1060"/>
              <a:gd name="T11" fmla="*/ 164 h 1100"/>
              <a:gd name="T12" fmla="*/ 608 w 1060"/>
              <a:gd name="T13" fmla="*/ 164 h 1100"/>
              <a:gd name="T14" fmla="*/ 584 w 1060"/>
              <a:gd name="T15" fmla="*/ 136 h 1100"/>
              <a:gd name="T16" fmla="*/ 594 w 1060"/>
              <a:gd name="T17" fmla="*/ 94 h 1100"/>
              <a:gd name="T18" fmla="*/ 588 w 1060"/>
              <a:gd name="T19" fmla="*/ 58 h 1100"/>
              <a:gd name="T20" fmla="*/ 514 w 1060"/>
              <a:gd name="T21" fmla="*/ 12 h 1100"/>
              <a:gd name="T22" fmla="*/ 462 w 1060"/>
              <a:gd name="T23" fmla="*/ 52 h 1100"/>
              <a:gd name="T24" fmla="*/ 456 w 1060"/>
              <a:gd name="T25" fmla="*/ 126 h 1100"/>
              <a:gd name="T26" fmla="*/ 476 w 1060"/>
              <a:gd name="T27" fmla="*/ 168 h 1100"/>
              <a:gd name="T28" fmla="*/ 438 w 1060"/>
              <a:gd name="T29" fmla="*/ 208 h 1100"/>
              <a:gd name="T30" fmla="*/ 394 w 1060"/>
              <a:gd name="T31" fmla="*/ 226 h 1100"/>
              <a:gd name="T32" fmla="*/ 332 w 1060"/>
              <a:gd name="T33" fmla="*/ 300 h 1100"/>
              <a:gd name="T34" fmla="*/ 278 w 1060"/>
              <a:gd name="T35" fmla="*/ 348 h 1100"/>
              <a:gd name="T36" fmla="*/ 170 w 1060"/>
              <a:gd name="T37" fmla="*/ 434 h 1100"/>
              <a:gd name="T38" fmla="*/ 82 w 1060"/>
              <a:gd name="T39" fmla="*/ 462 h 1100"/>
              <a:gd name="T40" fmla="*/ 92 w 1060"/>
              <a:gd name="T41" fmla="*/ 498 h 1100"/>
              <a:gd name="T42" fmla="*/ 110 w 1060"/>
              <a:gd name="T43" fmla="*/ 526 h 1100"/>
              <a:gd name="T44" fmla="*/ 166 w 1060"/>
              <a:gd name="T45" fmla="*/ 494 h 1100"/>
              <a:gd name="T46" fmla="*/ 296 w 1060"/>
              <a:gd name="T47" fmla="*/ 412 h 1100"/>
              <a:gd name="T48" fmla="*/ 328 w 1060"/>
              <a:gd name="T49" fmla="*/ 398 h 1100"/>
              <a:gd name="T50" fmla="*/ 412 w 1060"/>
              <a:gd name="T51" fmla="*/ 344 h 1100"/>
              <a:gd name="T52" fmla="*/ 418 w 1060"/>
              <a:gd name="T53" fmla="*/ 466 h 1100"/>
              <a:gd name="T54" fmla="*/ 396 w 1060"/>
              <a:gd name="T55" fmla="*/ 524 h 1100"/>
              <a:gd name="T56" fmla="*/ 346 w 1060"/>
              <a:gd name="T57" fmla="*/ 596 h 1100"/>
              <a:gd name="T58" fmla="*/ 308 w 1060"/>
              <a:gd name="T59" fmla="*/ 660 h 1100"/>
              <a:gd name="T60" fmla="*/ 290 w 1060"/>
              <a:gd name="T61" fmla="*/ 696 h 1100"/>
              <a:gd name="T62" fmla="*/ 242 w 1060"/>
              <a:gd name="T63" fmla="*/ 686 h 1100"/>
              <a:gd name="T64" fmla="*/ 184 w 1060"/>
              <a:gd name="T65" fmla="*/ 684 h 1100"/>
              <a:gd name="T66" fmla="*/ 92 w 1060"/>
              <a:gd name="T67" fmla="*/ 702 h 1100"/>
              <a:gd name="T68" fmla="*/ 14 w 1060"/>
              <a:gd name="T69" fmla="*/ 748 h 1100"/>
              <a:gd name="T70" fmla="*/ 20 w 1060"/>
              <a:gd name="T71" fmla="*/ 808 h 1100"/>
              <a:gd name="T72" fmla="*/ 116 w 1060"/>
              <a:gd name="T73" fmla="*/ 770 h 1100"/>
              <a:gd name="T74" fmla="*/ 172 w 1060"/>
              <a:gd name="T75" fmla="*/ 768 h 1100"/>
              <a:gd name="T76" fmla="*/ 276 w 1060"/>
              <a:gd name="T77" fmla="*/ 806 h 1100"/>
              <a:gd name="T78" fmla="*/ 350 w 1060"/>
              <a:gd name="T79" fmla="*/ 796 h 1100"/>
              <a:gd name="T80" fmla="*/ 406 w 1060"/>
              <a:gd name="T81" fmla="*/ 750 h 1100"/>
              <a:gd name="T82" fmla="*/ 486 w 1060"/>
              <a:gd name="T83" fmla="*/ 716 h 1100"/>
              <a:gd name="T84" fmla="*/ 486 w 1060"/>
              <a:gd name="T85" fmla="*/ 784 h 1100"/>
              <a:gd name="T86" fmla="*/ 514 w 1060"/>
              <a:gd name="T87" fmla="*/ 818 h 1100"/>
              <a:gd name="T88" fmla="*/ 464 w 1060"/>
              <a:gd name="T89" fmla="*/ 888 h 1100"/>
              <a:gd name="T90" fmla="*/ 400 w 1060"/>
              <a:gd name="T91" fmla="*/ 1024 h 1100"/>
              <a:gd name="T92" fmla="*/ 364 w 1060"/>
              <a:gd name="T93" fmla="*/ 1068 h 1100"/>
              <a:gd name="T94" fmla="*/ 416 w 1060"/>
              <a:gd name="T95" fmla="*/ 1096 h 1100"/>
              <a:gd name="T96" fmla="*/ 510 w 1060"/>
              <a:gd name="T97" fmla="*/ 1090 h 1100"/>
              <a:gd name="T98" fmla="*/ 452 w 1060"/>
              <a:gd name="T99" fmla="*/ 1050 h 1100"/>
              <a:gd name="T100" fmla="*/ 582 w 1060"/>
              <a:gd name="T101" fmla="*/ 864 h 1100"/>
              <a:gd name="T102" fmla="*/ 624 w 1060"/>
              <a:gd name="T103" fmla="*/ 792 h 1100"/>
              <a:gd name="T104" fmla="*/ 664 w 1060"/>
              <a:gd name="T105" fmla="*/ 716 h 1100"/>
              <a:gd name="T106" fmla="*/ 628 w 1060"/>
              <a:gd name="T107" fmla="*/ 536 h 1100"/>
              <a:gd name="T108" fmla="*/ 698 w 1060"/>
              <a:gd name="T109" fmla="*/ 404 h 1100"/>
              <a:gd name="T110" fmla="*/ 714 w 1060"/>
              <a:gd name="T111" fmla="*/ 272 h 1100"/>
              <a:gd name="T112" fmla="*/ 816 w 1060"/>
              <a:gd name="T113" fmla="*/ 218 h 1100"/>
              <a:gd name="T114" fmla="*/ 858 w 1060"/>
              <a:gd name="T115" fmla="*/ 202 h 1100"/>
              <a:gd name="T116" fmla="*/ 940 w 1060"/>
              <a:gd name="T117" fmla="*/ 170 h 1100"/>
              <a:gd name="T118" fmla="*/ 1002 w 1060"/>
              <a:gd name="T119" fmla="*/ 86 h 1100"/>
              <a:gd name="T120" fmla="*/ 1040 w 1060"/>
              <a:gd name="T121" fmla="*/ 56 h 1100"/>
              <a:gd name="T122" fmla="*/ 1058 w 1060"/>
              <a:gd name="T123" fmla="*/ 28 h 1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060" h="1100">
                <a:moveTo>
                  <a:pt x="1058" y="4"/>
                </a:moveTo>
                <a:lnTo>
                  <a:pt x="1058" y="4"/>
                </a:lnTo>
                <a:lnTo>
                  <a:pt x="1050" y="2"/>
                </a:lnTo>
                <a:lnTo>
                  <a:pt x="1042" y="0"/>
                </a:lnTo>
                <a:lnTo>
                  <a:pt x="1042" y="0"/>
                </a:lnTo>
                <a:lnTo>
                  <a:pt x="1034" y="2"/>
                </a:lnTo>
                <a:lnTo>
                  <a:pt x="1026" y="4"/>
                </a:lnTo>
                <a:lnTo>
                  <a:pt x="1026" y="4"/>
                </a:lnTo>
                <a:lnTo>
                  <a:pt x="1020" y="4"/>
                </a:lnTo>
                <a:lnTo>
                  <a:pt x="1012" y="2"/>
                </a:lnTo>
                <a:lnTo>
                  <a:pt x="1006" y="2"/>
                </a:lnTo>
                <a:lnTo>
                  <a:pt x="1000" y="4"/>
                </a:lnTo>
                <a:lnTo>
                  <a:pt x="1000" y="4"/>
                </a:lnTo>
                <a:lnTo>
                  <a:pt x="996" y="8"/>
                </a:lnTo>
                <a:lnTo>
                  <a:pt x="992" y="12"/>
                </a:lnTo>
                <a:lnTo>
                  <a:pt x="988" y="24"/>
                </a:lnTo>
                <a:lnTo>
                  <a:pt x="984" y="46"/>
                </a:lnTo>
                <a:lnTo>
                  <a:pt x="984" y="46"/>
                </a:lnTo>
                <a:lnTo>
                  <a:pt x="984" y="54"/>
                </a:lnTo>
                <a:lnTo>
                  <a:pt x="980" y="60"/>
                </a:lnTo>
                <a:lnTo>
                  <a:pt x="976" y="64"/>
                </a:lnTo>
                <a:lnTo>
                  <a:pt x="970" y="68"/>
                </a:lnTo>
                <a:lnTo>
                  <a:pt x="970" y="68"/>
                </a:lnTo>
                <a:lnTo>
                  <a:pt x="932" y="84"/>
                </a:lnTo>
                <a:lnTo>
                  <a:pt x="896" y="100"/>
                </a:lnTo>
                <a:lnTo>
                  <a:pt x="896" y="100"/>
                </a:lnTo>
                <a:lnTo>
                  <a:pt x="880" y="110"/>
                </a:lnTo>
                <a:lnTo>
                  <a:pt x="872" y="116"/>
                </a:lnTo>
                <a:lnTo>
                  <a:pt x="864" y="122"/>
                </a:lnTo>
                <a:lnTo>
                  <a:pt x="864" y="122"/>
                </a:lnTo>
                <a:lnTo>
                  <a:pt x="858" y="128"/>
                </a:lnTo>
                <a:lnTo>
                  <a:pt x="852" y="132"/>
                </a:lnTo>
                <a:lnTo>
                  <a:pt x="852" y="132"/>
                </a:lnTo>
                <a:lnTo>
                  <a:pt x="850" y="128"/>
                </a:lnTo>
                <a:lnTo>
                  <a:pt x="850" y="128"/>
                </a:lnTo>
                <a:lnTo>
                  <a:pt x="836" y="134"/>
                </a:lnTo>
                <a:lnTo>
                  <a:pt x="820" y="138"/>
                </a:lnTo>
                <a:lnTo>
                  <a:pt x="820" y="138"/>
                </a:lnTo>
                <a:lnTo>
                  <a:pt x="806" y="144"/>
                </a:lnTo>
                <a:lnTo>
                  <a:pt x="792" y="150"/>
                </a:lnTo>
                <a:lnTo>
                  <a:pt x="778" y="156"/>
                </a:lnTo>
                <a:lnTo>
                  <a:pt x="764" y="160"/>
                </a:lnTo>
                <a:lnTo>
                  <a:pt x="764" y="160"/>
                </a:lnTo>
                <a:lnTo>
                  <a:pt x="746" y="162"/>
                </a:lnTo>
                <a:lnTo>
                  <a:pt x="728" y="162"/>
                </a:lnTo>
                <a:lnTo>
                  <a:pt x="710" y="162"/>
                </a:lnTo>
                <a:lnTo>
                  <a:pt x="692" y="164"/>
                </a:lnTo>
                <a:lnTo>
                  <a:pt x="692" y="164"/>
                </a:lnTo>
                <a:lnTo>
                  <a:pt x="682" y="162"/>
                </a:lnTo>
                <a:lnTo>
                  <a:pt x="670" y="162"/>
                </a:lnTo>
                <a:lnTo>
                  <a:pt x="650" y="164"/>
                </a:lnTo>
                <a:lnTo>
                  <a:pt x="650" y="164"/>
                </a:lnTo>
                <a:lnTo>
                  <a:pt x="632" y="166"/>
                </a:lnTo>
                <a:lnTo>
                  <a:pt x="614" y="166"/>
                </a:lnTo>
                <a:lnTo>
                  <a:pt x="614" y="166"/>
                </a:lnTo>
                <a:lnTo>
                  <a:pt x="608" y="164"/>
                </a:lnTo>
                <a:lnTo>
                  <a:pt x="602" y="160"/>
                </a:lnTo>
                <a:lnTo>
                  <a:pt x="596" y="158"/>
                </a:lnTo>
                <a:lnTo>
                  <a:pt x="590" y="154"/>
                </a:lnTo>
                <a:lnTo>
                  <a:pt x="590" y="154"/>
                </a:lnTo>
                <a:lnTo>
                  <a:pt x="586" y="146"/>
                </a:lnTo>
                <a:lnTo>
                  <a:pt x="584" y="140"/>
                </a:lnTo>
                <a:lnTo>
                  <a:pt x="584" y="140"/>
                </a:lnTo>
                <a:lnTo>
                  <a:pt x="584" y="136"/>
                </a:lnTo>
                <a:lnTo>
                  <a:pt x="586" y="134"/>
                </a:lnTo>
                <a:lnTo>
                  <a:pt x="590" y="132"/>
                </a:lnTo>
                <a:lnTo>
                  <a:pt x="592" y="130"/>
                </a:lnTo>
                <a:lnTo>
                  <a:pt x="592" y="130"/>
                </a:lnTo>
                <a:lnTo>
                  <a:pt x="594" y="118"/>
                </a:lnTo>
                <a:lnTo>
                  <a:pt x="596" y="106"/>
                </a:lnTo>
                <a:lnTo>
                  <a:pt x="596" y="96"/>
                </a:lnTo>
                <a:lnTo>
                  <a:pt x="594" y="94"/>
                </a:lnTo>
                <a:lnTo>
                  <a:pt x="590" y="92"/>
                </a:lnTo>
                <a:lnTo>
                  <a:pt x="590" y="92"/>
                </a:lnTo>
                <a:lnTo>
                  <a:pt x="590" y="92"/>
                </a:lnTo>
                <a:lnTo>
                  <a:pt x="590" y="90"/>
                </a:lnTo>
                <a:lnTo>
                  <a:pt x="590" y="84"/>
                </a:lnTo>
                <a:lnTo>
                  <a:pt x="590" y="72"/>
                </a:lnTo>
                <a:lnTo>
                  <a:pt x="590" y="72"/>
                </a:lnTo>
                <a:lnTo>
                  <a:pt x="588" y="58"/>
                </a:lnTo>
                <a:lnTo>
                  <a:pt x="582" y="44"/>
                </a:lnTo>
                <a:lnTo>
                  <a:pt x="574" y="32"/>
                </a:lnTo>
                <a:lnTo>
                  <a:pt x="562" y="24"/>
                </a:lnTo>
                <a:lnTo>
                  <a:pt x="562" y="24"/>
                </a:lnTo>
                <a:lnTo>
                  <a:pt x="556" y="20"/>
                </a:lnTo>
                <a:lnTo>
                  <a:pt x="548" y="16"/>
                </a:lnTo>
                <a:lnTo>
                  <a:pt x="532" y="12"/>
                </a:lnTo>
                <a:lnTo>
                  <a:pt x="514" y="12"/>
                </a:lnTo>
                <a:lnTo>
                  <a:pt x="498" y="16"/>
                </a:lnTo>
                <a:lnTo>
                  <a:pt x="498" y="16"/>
                </a:lnTo>
                <a:lnTo>
                  <a:pt x="490" y="20"/>
                </a:lnTo>
                <a:lnTo>
                  <a:pt x="482" y="26"/>
                </a:lnTo>
                <a:lnTo>
                  <a:pt x="474" y="32"/>
                </a:lnTo>
                <a:lnTo>
                  <a:pt x="468" y="40"/>
                </a:lnTo>
                <a:lnTo>
                  <a:pt x="468" y="40"/>
                </a:lnTo>
                <a:lnTo>
                  <a:pt x="462" y="52"/>
                </a:lnTo>
                <a:lnTo>
                  <a:pt x="456" y="66"/>
                </a:lnTo>
                <a:lnTo>
                  <a:pt x="456" y="66"/>
                </a:lnTo>
                <a:lnTo>
                  <a:pt x="454" y="74"/>
                </a:lnTo>
                <a:lnTo>
                  <a:pt x="454" y="84"/>
                </a:lnTo>
                <a:lnTo>
                  <a:pt x="454" y="102"/>
                </a:lnTo>
                <a:lnTo>
                  <a:pt x="454" y="102"/>
                </a:lnTo>
                <a:lnTo>
                  <a:pt x="454" y="114"/>
                </a:lnTo>
                <a:lnTo>
                  <a:pt x="456" y="126"/>
                </a:lnTo>
                <a:lnTo>
                  <a:pt x="456" y="126"/>
                </a:lnTo>
                <a:lnTo>
                  <a:pt x="462" y="134"/>
                </a:lnTo>
                <a:lnTo>
                  <a:pt x="468" y="144"/>
                </a:lnTo>
                <a:lnTo>
                  <a:pt x="468" y="144"/>
                </a:lnTo>
                <a:lnTo>
                  <a:pt x="470" y="154"/>
                </a:lnTo>
                <a:lnTo>
                  <a:pt x="470" y="154"/>
                </a:lnTo>
                <a:lnTo>
                  <a:pt x="472" y="160"/>
                </a:lnTo>
                <a:lnTo>
                  <a:pt x="476" y="168"/>
                </a:lnTo>
                <a:lnTo>
                  <a:pt x="476" y="168"/>
                </a:lnTo>
                <a:lnTo>
                  <a:pt x="482" y="178"/>
                </a:lnTo>
                <a:lnTo>
                  <a:pt x="482" y="178"/>
                </a:lnTo>
                <a:lnTo>
                  <a:pt x="472" y="184"/>
                </a:lnTo>
                <a:lnTo>
                  <a:pt x="462" y="194"/>
                </a:lnTo>
                <a:lnTo>
                  <a:pt x="462" y="194"/>
                </a:lnTo>
                <a:lnTo>
                  <a:pt x="450" y="204"/>
                </a:lnTo>
                <a:lnTo>
                  <a:pt x="438" y="208"/>
                </a:lnTo>
                <a:lnTo>
                  <a:pt x="438" y="208"/>
                </a:lnTo>
                <a:lnTo>
                  <a:pt x="432" y="210"/>
                </a:lnTo>
                <a:lnTo>
                  <a:pt x="432" y="210"/>
                </a:lnTo>
                <a:lnTo>
                  <a:pt x="412" y="212"/>
                </a:lnTo>
                <a:lnTo>
                  <a:pt x="404" y="216"/>
                </a:lnTo>
                <a:lnTo>
                  <a:pt x="396" y="220"/>
                </a:lnTo>
                <a:lnTo>
                  <a:pt x="396" y="220"/>
                </a:lnTo>
                <a:lnTo>
                  <a:pt x="394" y="226"/>
                </a:lnTo>
                <a:lnTo>
                  <a:pt x="392" y="234"/>
                </a:lnTo>
                <a:lnTo>
                  <a:pt x="392" y="234"/>
                </a:lnTo>
                <a:lnTo>
                  <a:pt x="378" y="246"/>
                </a:lnTo>
                <a:lnTo>
                  <a:pt x="366" y="262"/>
                </a:lnTo>
                <a:lnTo>
                  <a:pt x="366" y="262"/>
                </a:lnTo>
                <a:lnTo>
                  <a:pt x="350" y="284"/>
                </a:lnTo>
                <a:lnTo>
                  <a:pt x="342" y="292"/>
                </a:lnTo>
                <a:lnTo>
                  <a:pt x="332" y="300"/>
                </a:lnTo>
                <a:lnTo>
                  <a:pt x="332" y="300"/>
                </a:lnTo>
                <a:lnTo>
                  <a:pt x="304" y="316"/>
                </a:lnTo>
                <a:lnTo>
                  <a:pt x="288" y="324"/>
                </a:lnTo>
                <a:lnTo>
                  <a:pt x="284" y="328"/>
                </a:lnTo>
                <a:lnTo>
                  <a:pt x="280" y="334"/>
                </a:lnTo>
                <a:lnTo>
                  <a:pt x="278" y="342"/>
                </a:lnTo>
                <a:lnTo>
                  <a:pt x="278" y="342"/>
                </a:lnTo>
                <a:lnTo>
                  <a:pt x="278" y="348"/>
                </a:lnTo>
                <a:lnTo>
                  <a:pt x="278" y="348"/>
                </a:lnTo>
                <a:lnTo>
                  <a:pt x="254" y="362"/>
                </a:lnTo>
                <a:lnTo>
                  <a:pt x="230" y="378"/>
                </a:lnTo>
                <a:lnTo>
                  <a:pt x="210" y="394"/>
                </a:lnTo>
                <a:lnTo>
                  <a:pt x="198" y="408"/>
                </a:lnTo>
                <a:lnTo>
                  <a:pt x="198" y="408"/>
                </a:lnTo>
                <a:lnTo>
                  <a:pt x="186" y="420"/>
                </a:lnTo>
                <a:lnTo>
                  <a:pt x="170" y="434"/>
                </a:lnTo>
                <a:lnTo>
                  <a:pt x="150" y="450"/>
                </a:lnTo>
                <a:lnTo>
                  <a:pt x="150" y="450"/>
                </a:lnTo>
                <a:lnTo>
                  <a:pt x="134" y="450"/>
                </a:lnTo>
                <a:lnTo>
                  <a:pt x="114" y="452"/>
                </a:lnTo>
                <a:lnTo>
                  <a:pt x="96" y="454"/>
                </a:lnTo>
                <a:lnTo>
                  <a:pt x="88" y="458"/>
                </a:lnTo>
                <a:lnTo>
                  <a:pt x="82" y="462"/>
                </a:lnTo>
                <a:lnTo>
                  <a:pt x="82" y="462"/>
                </a:lnTo>
                <a:lnTo>
                  <a:pt x="80" y="468"/>
                </a:lnTo>
                <a:lnTo>
                  <a:pt x="78" y="474"/>
                </a:lnTo>
                <a:lnTo>
                  <a:pt x="80" y="482"/>
                </a:lnTo>
                <a:lnTo>
                  <a:pt x="82" y="488"/>
                </a:lnTo>
                <a:lnTo>
                  <a:pt x="82" y="488"/>
                </a:lnTo>
                <a:lnTo>
                  <a:pt x="88" y="494"/>
                </a:lnTo>
                <a:lnTo>
                  <a:pt x="92" y="498"/>
                </a:lnTo>
                <a:lnTo>
                  <a:pt x="92" y="498"/>
                </a:lnTo>
                <a:lnTo>
                  <a:pt x="92" y="502"/>
                </a:lnTo>
                <a:lnTo>
                  <a:pt x="90" y="506"/>
                </a:lnTo>
                <a:lnTo>
                  <a:pt x="88" y="514"/>
                </a:lnTo>
                <a:lnTo>
                  <a:pt x="88" y="514"/>
                </a:lnTo>
                <a:lnTo>
                  <a:pt x="90" y="520"/>
                </a:lnTo>
                <a:lnTo>
                  <a:pt x="96" y="524"/>
                </a:lnTo>
                <a:lnTo>
                  <a:pt x="102" y="524"/>
                </a:lnTo>
                <a:lnTo>
                  <a:pt x="110" y="526"/>
                </a:lnTo>
                <a:lnTo>
                  <a:pt x="110" y="526"/>
                </a:lnTo>
                <a:lnTo>
                  <a:pt x="120" y="524"/>
                </a:lnTo>
                <a:lnTo>
                  <a:pt x="130" y="524"/>
                </a:lnTo>
                <a:lnTo>
                  <a:pt x="138" y="520"/>
                </a:lnTo>
                <a:lnTo>
                  <a:pt x="146" y="516"/>
                </a:lnTo>
                <a:lnTo>
                  <a:pt x="146" y="516"/>
                </a:lnTo>
                <a:lnTo>
                  <a:pt x="156" y="506"/>
                </a:lnTo>
                <a:lnTo>
                  <a:pt x="166" y="494"/>
                </a:lnTo>
                <a:lnTo>
                  <a:pt x="176" y="482"/>
                </a:lnTo>
                <a:lnTo>
                  <a:pt x="188" y="474"/>
                </a:lnTo>
                <a:lnTo>
                  <a:pt x="188" y="474"/>
                </a:lnTo>
                <a:lnTo>
                  <a:pt x="230" y="446"/>
                </a:lnTo>
                <a:lnTo>
                  <a:pt x="274" y="422"/>
                </a:lnTo>
                <a:lnTo>
                  <a:pt x="274" y="422"/>
                </a:lnTo>
                <a:lnTo>
                  <a:pt x="286" y="416"/>
                </a:lnTo>
                <a:lnTo>
                  <a:pt x="296" y="412"/>
                </a:lnTo>
                <a:lnTo>
                  <a:pt x="308" y="406"/>
                </a:lnTo>
                <a:lnTo>
                  <a:pt x="318" y="400"/>
                </a:lnTo>
                <a:lnTo>
                  <a:pt x="318" y="400"/>
                </a:lnTo>
                <a:lnTo>
                  <a:pt x="320" y="398"/>
                </a:lnTo>
                <a:lnTo>
                  <a:pt x="320" y="398"/>
                </a:lnTo>
                <a:lnTo>
                  <a:pt x="324" y="398"/>
                </a:lnTo>
                <a:lnTo>
                  <a:pt x="328" y="398"/>
                </a:lnTo>
                <a:lnTo>
                  <a:pt x="328" y="398"/>
                </a:lnTo>
                <a:lnTo>
                  <a:pt x="336" y="394"/>
                </a:lnTo>
                <a:lnTo>
                  <a:pt x="344" y="386"/>
                </a:lnTo>
                <a:lnTo>
                  <a:pt x="352" y="376"/>
                </a:lnTo>
                <a:lnTo>
                  <a:pt x="360" y="370"/>
                </a:lnTo>
                <a:lnTo>
                  <a:pt x="360" y="370"/>
                </a:lnTo>
                <a:lnTo>
                  <a:pt x="372" y="362"/>
                </a:lnTo>
                <a:lnTo>
                  <a:pt x="386" y="356"/>
                </a:lnTo>
                <a:lnTo>
                  <a:pt x="412" y="344"/>
                </a:lnTo>
                <a:lnTo>
                  <a:pt x="412" y="344"/>
                </a:lnTo>
                <a:lnTo>
                  <a:pt x="418" y="368"/>
                </a:lnTo>
                <a:lnTo>
                  <a:pt x="418" y="368"/>
                </a:lnTo>
                <a:lnTo>
                  <a:pt x="420" y="394"/>
                </a:lnTo>
                <a:lnTo>
                  <a:pt x="420" y="420"/>
                </a:lnTo>
                <a:lnTo>
                  <a:pt x="420" y="420"/>
                </a:lnTo>
                <a:lnTo>
                  <a:pt x="420" y="442"/>
                </a:lnTo>
                <a:lnTo>
                  <a:pt x="418" y="466"/>
                </a:lnTo>
                <a:lnTo>
                  <a:pt x="418" y="466"/>
                </a:lnTo>
                <a:lnTo>
                  <a:pt x="416" y="474"/>
                </a:lnTo>
                <a:lnTo>
                  <a:pt x="414" y="482"/>
                </a:lnTo>
                <a:lnTo>
                  <a:pt x="408" y="498"/>
                </a:lnTo>
                <a:lnTo>
                  <a:pt x="408" y="498"/>
                </a:lnTo>
                <a:lnTo>
                  <a:pt x="404" y="504"/>
                </a:lnTo>
                <a:lnTo>
                  <a:pt x="402" y="510"/>
                </a:lnTo>
                <a:lnTo>
                  <a:pt x="396" y="524"/>
                </a:lnTo>
                <a:lnTo>
                  <a:pt x="396" y="524"/>
                </a:lnTo>
                <a:lnTo>
                  <a:pt x="390" y="534"/>
                </a:lnTo>
                <a:lnTo>
                  <a:pt x="382" y="544"/>
                </a:lnTo>
                <a:lnTo>
                  <a:pt x="374" y="554"/>
                </a:lnTo>
                <a:lnTo>
                  <a:pt x="368" y="562"/>
                </a:lnTo>
                <a:lnTo>
                  <a:pt x="368" y="562"/>
                </a:lnTo>
                <a:lnTo>
                  <a:pt x="352" y="584"/>
                </a:lnTo>
                <a:lnTo>
                  <a:pt x="346" y="596"/>
                </a:lnTo>
                <a:lnTo>
                  <a:pt x="342" y="608"/>
                </a:lnTo>
                <a:lnTo>
                  <a:pt x="342" y="608"/>
                </a:lnTo>
                <a:lnTo>
                  <a:pt x="338" y="624"/>
                </a:lnTo>
                <a:lnTo>
                  <a:pt x="336" y="630"/>
                </a:lnTo>
                <a:lnTo>
                  <a:pt x="328" y="636"/>
                </a:lnTo>
                <a:lnTo>
                  <a:pt x="328" y="636"/>
                </a:lnTo>
                <a:lnTo>
                  <a:pt x="316" y="646"/>
                </a:lnTo>
                <a:lnTo>
                  <a:pt x="308" y="660"/>
                </a:lnTo>
                <a:lnTo>
                  <a:pt x="304" y="674"/>
                </a:lnTo>
                <a:lnTo>
                  <a:pt x="302" y="690"/>
                </a:lnTo>
                <a:lnTo>
                  <a:pt x="302" y="690"/>
                </a:lnTo>
                <a:lnTo>
                  <a:pt x="300" y="690"/>
                </a:lnTo>
                <a:lnTo>
                  <a:pt x="300" y="690"/>
                </a:lnTo>
                <a:lnTo>
                  <a:pt x="296" y="694"/>
                </a:lnTo>
                <a:lnTo>
                  <a:pt x="290" y="696"/>
                </a:lnTo>
                <a:lnTo>
                  <a:pt x="290" y="696"/>
                </a:lnTo>
                <a:lnTo>
                  <a:pt x="284" y="696"/>
                </a:lnTo>
                <a:lnTo>
                  <a:pt x="284" y="694"/>
                </a:lnTo>
                <a:lnTo>
                  <a:pt x="280" y="692"/>
                </a:lnTo>
                <a:lnTo>
                  <a:pt x="280" y="692"/>
                </a:lnTo>
                <a:lnTo>
                  <a:pt x="272" y="688"/>
                </a:lnTo>
                <a:lnTo>
                  <a:pt x="262" y="686"/>
                </a:lnTo>
                <a:lnTo>
                  <a:pt x="252" y="684"/>
                </a:lnTo>
                <a:lnTo>
                  <a:pt x="242" y="686"/>
                </a:lnTo>
                <a:lnTo>
                  <a:pt x="222" y="690"/>
                </a:lnTo>
                <a:lnTo>
                  <a:pt x="204" y="694"/>
                </a:lnTo>
                <a:lnTo>
                  <a:pt x="204" y="694"/>
                </a:lnTo>
                <a:lnTo>
                  <a:pt x="192" y="698"/>
                </a:lnTo>
                <a:lnTo>
                  <a:pt x="192" y="698"/>
                </a:lnTo>
                <a:lnTo>
                  <a:pt x="192" y="692"/>
                </a:lnTo>
                <a:lnTo>
                  <a:pt x="188" y="688"/>
                </a:lnTo>
                <a:lnTo>
                  <a:pt x="184" y="684"/>
                </a:lnTo>
                <a:lnTo>
                  <a:pt x="178" y="682"/>
                </a:lnTo>
                <a:lnTo>
                  <a:pt x="162" y="678"/>
                </a:lnTo>
                <a:lnTo>
                  <a:pt x="148" y="680"/>
                </a:lnTo>
                <a:lnTo>
                  <a:pt x="148" y="680"/>
                </a:lnTo>
                <a:lnTo>
                  <a:pt x="134" y="684"/>
                </a:lnTo>
                <a:lnTo>
                  <a:pt x="120" y="690"/>
                </a:lnTo>
                <a:lnTo>
                  <a:pt x="106" y="696"/>
                </a:lnTo>
                <a:lnTo>
                  <a:pt x="92" y="702"/>
                </a:lnTo>
                <a:lnTo>
                  <a:pt x="92" y="702"/>
                </a:lnTo>
                <a:lnTo>
                  <a:pt x="76" y="706"/>
                </a:lnTo>
                <a:lnTo>
                  <a:pt x="62" y="712"/>
                </a:lnTo>
                <a:lnTo>
                  <a:pt x="48" y="718"/>
                </a:lnTo>
                <a:lnTo>
                  <a:pt x="34" y="728"/>
                </a:lnTo>
                <a:lnTo>
                  <a:pt x="34" y="728"/>
                </a:lnTo>
                <a:lnTo>
                  <a:pt x="24" y="736"/>
                </a:lnTo>
                <a:lnTo>
                  <a:pt x="14" y="748"/>
                </a:lnTo>
                <a:lnTo>
                  <a:pt x="8" y="762"/>
                </a:lnTo>
                <a:lnTo>
                  <a:pt x="2" y="776"/>
                </a:lnTo>
                <a:lnTo>
                  <a:pt x="0" y="788"/>
                </a:lnTo>
                <a:lnTo>
                  <a:pt x="2" y="794"/>
                </a:lnTo>
                <a:lnTo>
                  <a:pt x="4" y="798"/>
                </a:lnTo>
                <a:lnTo>
                  <a:pt x="8" y="804"/>
                </a:lnTo>
                <a:lnTo>
                  <a:pt x="12" y="806"/>
                </a:lnTo>
                <a:lnTo>
                  <a:pt x="20" y="808"/>
                </a:lnTo>
                <a:lnTo>
                  <a:pt x="28" y="808"/>
                </a:lnTo>
                <a:lnTo>
                  <a:pt x="28" y="808"/>
                </a:lnTo>
                <a:lnTo>
                  <a:pt x="40" y="808"/>
                </a:lnTo>
                <a:lnTo>
                  <a:pt x="48" y="804"/>
                </a:lnTo>
                <a:lnTo>
                  <a:pt x="68" y="794"/>
                </a:lnTo>
                <a:lnTo>
                  <a:pt x="68" y="794"/>
                </a:lnTo>
                <a:lnTo>
                  <a:pt x="116" y="770"/>
                </a:lnTo>
                <a:lnTo>
                  <a:pt x="116" y="770"/>
                </a:lnTo>
                <a:lnTo>
                  <a:pt x="116" y="770"/>
                </a:lnTo>
                <a:lnTo>
                  <a:pt x="118" y="770"/>
                </a:lnTo>
                <a:lnTo>
                  <a:pt x="118" y="770"/>
                </a:lnTo>
                <a:lnTo>
                  <a:pt x="130" y="770"/>
                </a:lnTo>
                <a:lnTo>
                  <a:pt x="144" y="768"/>
                </a:lnTo>
                <a:lnTo>
                  <a:pt x="158" y="768"/>
                </a:lnTo>
                <a:lnTo>
                  <a:pt x="172" y="768"/>
                </a:lnTo>
                <a:lnTo>
                  <a:pt x="172" y="768"/>
                </a:lnTo>
                <a:lnTo>
                  <a:pt x="182" y="772"/>
                </a:lnTo>
                <a:lnTo>
                  <a:pt x="192" y="778"/>
                </a:lnTo>
                <a:lnTo>
                  <a:pt x="202" y="784"/>
                </a:lnTo>
                <a:lnTo>
                  <a:pt x="214" y="788"/>
                </a:lnTo>
                <a:lnTo>
                  <a:pt x="214" y="788"/>
                </a:lnTo>
                <a:lnTo>
                  <a:pt x="234" y="794"/>
                </a:lnTo>
                <a:lnTo>
                  <a:pt x="256" y="802"/>
                </a:lnTo>
                <a:lnTo>
                  <a:pt x="276" y="806"/>
                </a:lnTo>
                <a:lnTo>
                  <a:pt x="288" y="808"/>
                </a:lnTo>
                <a:lnTo>
                  <a:pt x="298" y="808"/>
                </a:lnTo>
                <a:lnTo>
                  <a:pt x="298" y="808"/>
                </a:lnTo>
                <a:lnTo>
                  <a:pt x="312" y="808"/>
                </a:lnTo>
                <a:lnTo>
                  <a:pt x="312" y="808"/>
                </a:lnTo>
                <a:lnTo>
                  <a:pt x="322" y="808"/>
                </a:lnTo>
                <a:lnTo>
                  <a:pt x="332" y="804"/>
                </a:lnTo>
                <a:lnTo>
                  <a:pt x="350" y="796"/>
                </a:lnTo>
                <a:lnTo>
                  <a:pt x="368" y="782"/>
                </a:lnTo>
                <a:lnTo>
                  <a:pt x="376" y="776"/>
                </a:lnTo>
                <a:lnTo>
                  <a:pt x="382" y="768"/>
                </a:lnTo>
                <a:lnTo>
                  <a:pt x="382" y="768"/>
                </a:lnTo>
                <a:lnTo>
                  <a:pt x="388" y="762"/>
                </a:lnTo>
                <a:lnTo>
                  <a:pt x="394" y="758"/>
                </a:lnTo>
                <a:lnTo>
                  <a:pt x="400" y="756"/>
                </a:lnTo>
                <a:lnTo>
                  <a:pt x="406" y="750"/>
                </a:lnTo>
                <a:lnTo>
                  <a:pt x="406" y="750"/>
                </a:lnTo>
                <a:lnTo>
                  <a:pt x="432" y="724"/>
                </a:lnTo>
                <a:lnTo>
                  <a:pt x="462" y="694"/>
                </a:lnTo>
                <a:lnTo>
                  <a:pt x="462" y="694"/>
                </a:lnTo>
                <a:lnTo>
                  <a:pt x="470" y="698"/>
                </a:lnTo>
                <a:lnTo>
                  <a:pt x="478" y="704"/>
                </a:lnTo>
                <a:lnTo>
                  <a:pt x="482" y="710"/>
                </a:lnTo>
                <a:lnTo>
                  <a:pt x="486" y="716"/>
                </a:lnTo>
                <a:lnTo>
                  <a:pt x="486" y="716"/>
                </a:lnTo>
                <a:lnTo>
                  <a:pt x="488" y="724"/>
                </a:lnTo>
                <a:lnTo>
                  <a:pt x="488" y="734"/>
                </a:lnTo>
                <a:lnTo>
                  <a:pt x="488" y="752"/>
                </a:lnTo>
                <a:lnTo>
                  <a:pt x="488" y="752"/>
                </a:lnTo>
                <a:lnTo>
                  <a:pt x="486" y="768"/>
                </a:lnTo>
                <a:lnTo>
                  <a:pt x="484" y="776"/>
                </a:lnTo>
                <a:lnTo>
                  <a:pt x="486" y="784"/>
                </a:lnTo>
                <a:lnTo>
                  <a:pt x="486" y="784"/>
                </a:lnTo>
                <a:lnTo>
                  <a:pt x="490" y="790"/>
                </a:lnTo>
                <a:lnTo>
                  <a:pt x="500" y="794"/>
                </a:lnTo>
                <a:lnTo>
                  <a:pt x="510" y="796"/>
                </a:lnTo>
                <a:lnTo>
                  <a:pt x="522" y="798"/>
                </a:lnTo>
                <a:lnTo>
                  <a:pt x="522" y="798"/>
                </a:lnTo>
                <a:lnTo>
                  <a:pt x="520" y="808"/>
                </a:lnTo>
                <a:lnTo>
                  <a:pt x="514" y="818"/>
                </a:lnTo>
                <a:lnTo>
                  <a:pt x="514" y="818"/>
                </a:lnTo>
                <a:lnTo>
                  <a:pt x="504" y="832"/>
                </a:lnTo>
                <a:lnTo>
                  <a:pt x="490" y="844"/>
                </a:lnTo>
                <a:lnTo>
                  <a:pt x="478" y="856"/>
                </a:lnTo>
                <a:lnTo>
                  <a:pt x="468" y="870"/>
                </a:lnTo>
                <a:lnTo>
                  <a:pt x="468" y="870"/>
                </a:lnTo>
                <a:lnTo>
                  <a:pt x="466" y="880"/>
                </a:lnTo>
                <a:lnTo>
                  <a:pt x="464" y="888"/>
                </a:lnTo>
                <a:lnTo>
                  <a:pt x="462" y="906"/>
                </a:lnTo>
                <a:lnTo>
                  <a:pt x="462" y="906"/>
                </a:lnTo>
                <a:lnTo>
                  <a:pt x="460" y="918"/>
                </a:lnTo>
                <a:lnTo>
                  <a:pt x="456" y="928"/>
                </a:lnTo>
                <a:lnTo>
                  <a:pt x="444" y="948"/>
                </a:lnTo>
                <a:lnTo>
                  <a:pt x="444" y="948"/>
                </a:lnTo>
                <a:lnTo>
                  <a:pt x="400" y="1024"/>
                </a:lnTo>
                <a:lnTo>
                  <a:pt x="400" y="1024"/>
                </a:lnTo>
                <a:lnTo>
                  <a:pt x="396" y="1026"/>
                </a:lnTo>
                <a:lnTo>
                  <a:pt x="396" y="1026"/>
                </a:lnTo>
                <a:lnTo>
                  <a:pt x="390" y="1030"/>
                </a:lnTo>
                <a:lnTo>
                  <a:pt x="384" y="1034"/>
                </a:lnTo>
                <a:lnTo>
                  <a:pt x="378" y="1038"/>
                </a:lnTo>
                <a:lnTo>
                  <a:pt x="374" y="1044"/>
                </a:lnTo>
                <a:lnTo>
                  <a:pt x="374" y="1044"/>
                </a:lnTo>
                <a:lnTo>
                  <a:pt x="364" y="1068"/>
                </a:lnTo>
                <a:lnTo>
                  <a:pt x="356" y="1090"/>
                </a:lnTo>
                <a:lnTo>
                  <a:pt x="356" y="1090"/>
                </a:lnTo>
                <a:lnTo>
                  <a:pt x="362" y="1094"/>
                </a:lnTo>
                <a:lnTo>
                  <a:pt x="372" y="1094"/>
                </a:lnTo>
                <a:lnTo>
                  <a:pt x="388" y="1094"/>
                </a:lnTo>
                <a:lnTo>
                  <a:pt x="388" y="1094"/>
                </a:lnTo>
                <a:lnTo>
                  <a:pt x="402" y="1094"/>
                </a:lnTo>
                <a:lnTo>
                  <a:pt x="416" y="1096"/>
                </a:lnTo>
                <a:lnTo>
                  <a:pt x="430" y="1098"/>
                </a:lnTo>
                <a:lnTo>
                  <a:pt x="446" y="1100"/>
                </a:lnTo>
                <a:lnTo>
                  <a:pt x="446" y="1100"/>
                </a:lnTo>
                <a:lnTo>
                  <a:pt x="478" y="1100"/>
                </a:lnTo>
                <a:lnTo>
                  <a:pt x="512" y="1098"/>
                </a:lnTo>
                <a:lnTo>
                  <a:pt x="512" y="1098"/>
                </a:lnTo>
                <a:lnTo>
                  <a:pt x="512" y="1094"/>
                </a:lnTo>
                <a:lnTo>
                  <a:pt x="510" y="1090"/>
                </a:lnTo>
                <a:lnTo>
                  <a:pt x="506" y="1088"/>
                </a:lnTo>
                <a:lnTo>
                  <a:pt x="502" y="1084"/>
                </a:lnTo>
                <a:lnTo>
                  <a:pt x="482" y="1078"/>
                </a:lnTo>
                <a:lnTo>
                  <a:pt x="482" y="1078"/>
                </a:lnTo>
                <a:lnTo>
                  <a:pt x="472" y="1072"/>
                </a:lnTo>
                <a:lnTo>
                  <a:pt x="462" y="1066"/>
                </a:lnTo>
                <a:lnTo>
                  <a:pt x="456" y="1060"/>
                </a:lnTo>
                <a:lnTo>
                  <a:pt x="452" y="1050"/>
                </a:lnTo>
                <a:lnTo>
                  <a:pt x="452" y="1050"/>
                </a:lnTo>
                <a:lnTo>
                  <a:pt x="476" y="1022"/>
                </a:lnTo>
                <a:lnTo>
                  <a:pt x="498" y="996"/>
                </a:lnTo>
                <a:lnTo>
                  <a:pt x="516" y="972"/>
                </a:lnTo>
                <a:lnTo>
                  <a:pt x="530" y="948"/>
                </a:lnTo>
                <a:lnTo>
                  <a:pt x="530" y="948"/>
                </a:lnTo>
                <a:lnTo>
                  <a:pt x="564" y="892"/>
                </a:lnTo>
                <a:lnTo>
                  <a:pt x="582" y="864"/>
                </a:lnTo>
                <a:lnTo>
                  <a:pt x="602" y="838"/>
                </a:lnTo>
                <a:lnTo>
                  <a:pt x="602" y="838"/>
                </a:lnTo>
                <a:lnTo>
                  <a:pt x="608" y="830"/>
                </a:lnTo>
                <a:lnTo>
                  <a:pt x="612" y="824"/>
                </a:lnTo>
                <a:lnTo>
                  <a:pt x="616" y="808"/>
                </a:lnTo>
                <a:lnTo>
                  <a:pt x="616" y="808"/>
                </a:lnTo>
                <a:lnTo>
                  <a:pt x="620" y="800"/>
                </a:lnTo>
                <a:lnTo>
                  <a:pt x="624" y="792"/>
                </a:lnTo>
                <a:lnTo>
                  <a:pt x="636" y="778"/>
                </a:lnTo>
                <a:lnTo>
                  <a:pt x="636" y="778"/>
                </a:lnTo>
                <a:lnTo>
                  <a:pt x="642" y="772"/>
                </a:lnTo>
                <a:lnTo>
                  <a:pt x="648" y="764"/>
                </a:lnTo>
                <a:lnTo>
                  <a:pt x="648" y="764"/>
                </a:lnTo>
                <a:lnTo>
                  <a:pt x="656" y="750"/>
                </a:lnTo>
                <a:lnTo>
                  <a:pt x="662" y="734"/>
                </a:lnTo>
                <a:lnTo>
                  <a:pt x="664" y="716"/>
                </a:lnTo>
                <a:lnTo>
                  <a:pt x="666" y="700"/>
                </a:lnTo>
                <a:lnTo>
                  <a:pt x="666" y="700"/>
                </a:lnTo>
                <a:lnTo>
                  <a:pt x="666" y="682"/>
                </a:lnTo>
                <a:lnTo>
                  <a:pt x="664" y="658"/>
                </a:lnTo>
                <a:lnTo>
                  <a:pt x="658" y="624"/>
                </a:lnTo>
                <a:lnTo>
                  <a:pt x="658" y="624"/>
                </a:lnTo>
                <a:lnTo>
                  <a:pt x="648" y="590"/>
                </a:lnTo>
                <a:lnTo>
                  <a:pt x="628" y="536"/>
                </a:lnTo>
                <a:lnTo>
                  <a:pt x="628" y="536"/>
                </a:lnTo>
                <a:lnTo>
                  <a:pt x="634" y="526"/>
                </a:lnTo>
                <a:lnTo>
                  <a:pt x="642" y="516"/>
                </a:lnTo>
                <a:lnTo>
                  <a:pt x="642" y="516"/>
                </a:lnTo>
                <a:lnTo>
                  <a:pt x="664" y="478"/>
                </a:lnTo>
                <a:lnTo>
                  <a:pt x="684" y="438"/>
                </a:lnTo>
                <a:lnTo>
                  <a:pt x="684" y="438"/>
                </a:lnTo>
                <a:lnTo>
                  <a:pt x="698" y="404"/>
                </a:lnTo>
                <a:lnTo>
                  <a:pt x="708" y="370"/>
                </a:lnTo>
                <a:lnTo>
                  <a:pt x="712" y="352"/>
                </a:lnTo>
                <a:lnTo>
                  <a:pt x="716" y="334"/>
                </a:lnTo>
                <a:lnTo>
                  <a:pt x="716" y="314"/>
                </a:lnTo>
                <a:lnTo>
                  <a:pt x="716" y="296"/>
                </a:lnTo>
                <a:lnTo>
                  <a:pt x="716" y="296"/>
                </a:lnTo>
                <a:lnTo>
                  <a:pt x="714" y="272"/>
                </a:lnTo>
                <a:lnTo>
                  <a:pt x="714" y="272"/>
                </a:lnTo>
                <a:lnTo>
                  <a:pt x="728" y="266"/>
                </a:lnTo>
                <a:lnTo>
                  <a:pt x="742" y="262"/>
                </a:lnTo>
                <a:lnTo>
                  <a:pt x="742" y="262"/>
                </a:lnTo>
                <a:lnTo>
                  <a:pt x="760" y="250"/>
                </a:lnTo>
                <a:lnTo>
                  <a:pt x="778" y="236"/>
                </a:lnTo>
                <a:lnTo>
                  <a:pt x="798" y="226"/>
                </a:lnTo>
                <a:lnTo>
                  <a:pt x="808" y="222"/>
                </a:lnTo>
                <a:lnTo>
                  <a:pt x="816" y="218"/>
                </a:lnTo>
                <a:lnTo>
                  <a:pt x="816" y="218"/>
                </a:lnTo>
                <a:lnTo>
                  <a:pt x="830" y="216"/>
                </a:lnTo>
                <a:lnTo>
                  <a:pt x="842" y="216"/>
                </a:lnTo>
                <a:lnTo>
                  <a:pt x="848" y="214"/>
                </a:lnTo>
                <a:lnTo>
                  <a:pt x="852" y="212"/>
                </a:lnTo>
                <a:lnTo>
                  <a:pt x="856" y="208"/>
                </a:lnTo>
                <a:lnTo>
                  <a:pt x="858" y="202"/>
                </a:lnTo>
                <a:lnTo>
                  <a:pt x="858" y="202"/>
                </a:lnTo>
                <a:lnTo>
                  <a:pt x="870" y="196"/>
                </a:lnTo>
                <a:lnTo>
                  <a:pt x="870" y="196"/>
                </a:lnTo>
                <a:lnTo>
                  <a:pt x="890" y="190"/>
                </a:lnTo>
                <a:lnTo>
                  <a:pt x="910" y="186"/>
                </a:lnTo>
                <a:lnTo>
                  <a:pt x="910" y="186"/>
                </a:lnTo>
                <a:lnTo>
                  <a:pt x="920" y="182"/>
                </a:lnTo>
                <a:lnTo>
                  <a:pt x="930" y="176"/>
                </a:lnTo>
                <a:lnTo>
                  <a:pt x="940" y="170"/>
                </a:lnTo>
                <a:lnTo>
                  <a:pt x="948" y="162"/>
                </a:lnTo>
                <a:lnTo>
                  <a:pt x="948" y="162"/>
                </a:lnTo>
                <a:lnTo>
                  <a:pt x="962" y="146"/>
                </a:lnTo>
                <a:lnTo>
                  <a:pt x="972" y="130"/>
                </a:lnTo>
                <a:lnTo>
                  <a:pt x="972" y="130"/>
                </a:lnTo>
                <a:lnTo>
                  <a:pt x="996" y="94"/>
                </a:lnTo>
                <a:lnTo>
                  <a:pt x="996" y="94"/>
                </a:lnTo>
                <a:lnTo>
                  <a:pt x="1002" y="86"/>
                </a:lnTo>
                <a:lnTo>
                  <a:pt x="1008" y="82"/>
                </a:lnTo>
                <a:lnTo>
                  <a:pt x="1014" y="78"/>
                </a:lnTo>
                <a:lnTo>
                  <a:pt x="1022" y="76"/>
                </a:lnTo>
                <a:lnTo>
                  <a:pt x="1022" y="76"/>
                </a:lnTo>
                <a:lnTo>
                  <a:pt x="1030" y="72"/>
                </a:lnTo>
                <a:lnTo>
                  <a:pt x="1038" y="62"/>
                </a:lnTo>
                <a:lnTo>
                  <a:pt x="1038" y="62"/>
                </a:lnTo>
                <a:lnTo>
                  <a:pt x="1040" y="56"/>
                </a:lnTo>
                <a:lnTo>
                  <a:pt x="1044" y="50"/>
                </a:lnTo>
                <a:lnTo>
                  <a:pt x="1044" y="50"/>
                </a:lnTo>
                <a:lnTo>
                  <a:pt x="1048" y="50"/>
                </a:lnTo>
                <a:lnTo>
                  <a:pt x="1052" y="48"/>
                </a:lnTo>
                <a:lnTo>
                  <a:pt x="1052" y="48"/>
                </a:lnTo>
                <a:lnTo>
                  <a:pt x="1054" y="46"/>
                </a:lnTo>
                <a:lnTo>
                  <a:pt x="1058" y="40"/>
                </a:lnTo>
                <a:lnTo>
                  <a:pt x="1058" y="28"/>
                </a:lnTo>
                <a:lnTo>
                  <a:pt x="1058" y="28"/>
                </a:lnTo>
                <a:lnTo>
                  <a:pt x="1060" y="16"/>
                </a:lnTo>
                <a:lnTo>
                  <a:pt x="1060" y="8"/>
                </a:lnTo>
                <a:lnTo>
                  <a:pt x="1058" y="4"/>
                </a:lnTo>
                <a:lnTo>
                  <a:pt x="1058" y="4"/>
                </a:lnTo>
                <a:close/>
              </a:path>
            </a:pathLst>
          </a:custGeom>
          <a:solidFill>
            <a:schemeClr val="bg1"/>
          </a:solidFill>
          <a:ln>
            <a:noFill/>
          </a:ln>
          <a:extLst/>
        </p:spPr>
        <p:txBody>
          <a:bodyPr vert="horz" wrap="square" lIns="91440" tIns="45720" rIns="91440" bIns="45720" numCol="1" anchor="t" anchorCtr="0" compatLnSpc="1">
            <a:prstTxWarp prst="textNoShape">
              <a:avLst/>
            </a:prstTxWarp>
          </a:bodyPr>
          <a:lstStyle/>
          <a:p>
            <a:endParaRPr lang="en-GB" dirty="0"/>
          </a:p>
        </p:txBody>
      </p:sp>
      <p:sp>
        <p:nvSpPr>
          <p:cNvPr id="351" name="AutoShape 209"/>
          <p:cNvSpPr>
            <a:spLocks noChangeArrowheads="1"/>
          </p:cNvSpPr>
          <p:nvPr/>
        </p:nvSpPr>
        <p:spPr bwMode="auto">
          <a:xfrm>
            <a:off x="4091475" y="1268838"/>
            <a:ext cx="283929" cy="252643"/>
          </a:xfrm>
          <a:custGeom>
            <a:avLst/>
            <a:gdLst>
              <a:gd name="T0" fmla="*/ 1283855951 w 21600"/>
              <a:gd name="T1" fmla="*/ 769202534 h 21600"/>
              <a:gd name="T2" fmla="*/ 641927975 w 21600"/>
              <a:gd name="T3" fmla="*/ 1538405068 h 21600"/>
              <a:gd name="T4" fmla="*/ 0 w 21600"/>
              <a:gd name="T5" fmla="*/ 769202534 h 21600"/>
              <a:gd name="T6" fmla="*/ 641927975 w 21600"/>
              <a:gd name="T7" fmla="*/ 0 h 21600"/>
              <a:gd name="T8" fmla="*/ 0 60000 65536"/>
              <a:gd name="T9" fmla="*/ 5898240 60000 65536"/>
              <a:gd name="T10" fmla="*/ 11796480 60000 65536"/>
              <a:gd name="T11" fmla="*/ 17694720 60000 65536"/>
              <a:gd name="T12" fmla="*/ 1642 w 21600"/>
              <a:gd name="T13" fmla="*/ 9365 h 21600"/>
              <a:gd name="T14" fmla="*/ 19958 w 21600"/>
              <a:gd name="T15" fmla="*/ 12235 h 21600"/>
            </a:gdLst>
            <a:ahLst/>
            <a:cxnLst>
              <a:cxn ang="T8">
                <a:pos x="T0" y="T1"/>
              </a:cxn>
              <a:cxn ang="T9">
                <a:pos x="T2" y="T3"/>
              </a:cxn>
              <a:cxn ang="T10">
                <a:pos x="T4" y="T5"/>
              </a:cxn>
              <a:cxn ang="T11">
                <a:pos x="T6" y="T7"/>
              </a:cxn>
            </a:cxnLst>
            <a:rect l="T12" t="T13" r="T14" b="T15"/>
            <a:pathLst>
              <a:path w="21600" h="21600">
                <a:moveTo>
                  <a:pt x="10800" y="0"/>
                </a:moveTo>
                <a:lnTo>
                  <a:pt x="6480" y="4942"/>
                </a:lnTo>
                <a:lnTo>
                  <a:pt x="9365" y="4942"/>
                </a:lnTo>
                <a:lnTo>
                  <a:pt x="9365" y="9365"/>
                </a:lnTo>
                <a:lnTo>
                  <a:pt x="4942" y="9365"/>
                </a:lnTo>
                <a:lnTo>
                  <a:pt x="4942" y="6480"/>
                </a:lnTo>
                <a:lnTo>
                  <a:pt x="0" y="10800"/>
                </a:lnTo>
                <a:lnTo>
                  <a:pt x="4942" y="15120"/>
                </a:lnTo>
                <a:lnTo>
                  <a:pt x="4942" y="12235"/>
                </a:lnTo>
                <a:lnTo>
                  <a:pt x="9365" y="12235"/>
                </a:lnTo>
                <a:lnTo>
                  <a:pt x="9365" y="16658"/>
                </a:lnTo>
                <a:lnTo>
                  <a:pt x="6480" y="16658"/>
                </a:lnTo>
                <a:lnTo>
                  <a:pt x="10800" y="21600"/>
                </a:lnTo>
                <a:lnTo>
                  <a:pt x="15120" y="16658"/>
                </a:lnTo>
                <a:lnTo>
                  <a:pt x="12235" y="16658"/>
                </a:lnTo>
                <a:lnTo>
                  <a:pt x="12235" y="12235"/>
                </a:lnTo>
                <a:lnTo>
                  <a:pt x="16658" y="12235"/>
                </a:lnTo>
                <a:lnTo>
                  <a:pt x="16658" y="15120"/>
                </a:lnTo>
                <a:lnTo>
                  <a:pt x="21600" y="10800"/>
                </a:lnTo>
                <a:lnTo>
                  <a:pt x="16658" y="6480"/>
                </a:lnTo>
                <a:lnTo>
                  <a:pt x="16658" y="9365"/>
                </a:lnTo>
                <a:lnTo>
                  <a:pt x="12235" y="9365"/>
                </a:lnTo>
                <a:lnTo>
                  <a:pt x="12235" y="4942"/>
                </a:lnTo>
                <a:lnTo>
                  <a:pt x="15120" y="4942"/>
                </a:lnTo>
                <a:close/>
              </a:path>
            </a:pathLst>
          </a:custGeom>
          <a:solidFill>
            <a:schemeClr val="bg1"/>
          </a:solidFill>
          <a:ln w="9525">
            <a:noFill/>
            <a:miter lim="800000"/>
            <a:headEnd/>
            <a:tailEnd/>
          </a:ln>
        </p:spPr>
        <p:txBody>
          <a:bodyPr wrap="none" anchor="ctr"/>
          <a:lstStyle/>
          <a:p>
            <a:endParaRPr lang="en-GB" dirty="0"/>
          </a:p>
        </p:txBody>
      </p:sp>
      <p:sp>
        <p:nvSpPr>
          <p:cNvPr id="366" name="Freeform 4814"/>
          <p:cNvSpPr>
            <a:spLocks noEditPoints="1"/>
          </p:cNvSpPr>
          <p:nvPr/>
        </p:nvSpPr>
        <p:spPr bwMode="auto">
          <a:xfrm>
            <a:off x="7275774" y="1264130"/>
            <a:ext cx="286150" cy="295095"/>
          </a:xfrm>
          <a:custGeom>
            <a:avLst/>
            <a:gdLst>
              <a:gd name="T0" fmla="*/ 148 w 280"/>
              <a:gd name="T1" fmla="*/ 304 h 372"/>
              <a:gd name="T2" fmla="*/ 148 w 280"/>
              <a:gd name="T3" fmla="*/ 98 h 372"/>
              <a:gd name="T4" fmla="*/ 164 w 280"/>
              <a:gd name="T5" fmla="*/ 92 h 372"/>
              <a:gd name="T6" fmla="*/ 180 w 280"/>
              <a:gd name="T7" fmla="*/ 72 h 372"/>
              <a:gd name="T8" fmla="*/ 186 w 280"/>
              <a:gd name="T9" fmla="*/ 48 h 372"/>
              <a:gd name="T10" fmla="*/ 178 w 280"/>
              <a:gd name="T11" fmla="*/ 20 h 372"/>
              <a:gd name="T12" fmla="*/ 160 w 280"/>
              <a:gd name="T13" fmla="*/ 48 h 372"/>
              <a:gd name="T14" fmla="*/ 106 w 280"/>
              <a:gd name="T15" fmla="*/ 0 h 372"/>
              <a:gd name="T16" fmla="*/ 80 w 280"/>
              <a:gd name="T17" fmla="*/ 32 h 372"/>
              <a:gd name="T18" fmla="*/ 78 w 280"/>
              <a:gd name="T19" fmla="*/ 56 h 372"/>
              <a:gd name="T20" fmla="*/ 88 w 280"/>
              <a:gd name="T21" fmla="*/ 80 h 372"/>
              <a:gd name="T22" fmla="*/ 108 w 280"/>
              <a:gd name="T23" fmla="*/ 96 h 372"/>
              <a:gd name="T24" fmla="*/ 116 w 280"/>
              <a:gd name="T25" fmla="*/ 300 h 372"/>
              <a:gd name="T26" fmla="*/ 108 w 280"/>
              <a:gd name="T27" fmla="*/ 308 h 372"/>
              <a:gd name="T28" fmla="*/ 96 w 280"/>
              <a:gd name="T29" fmla="*/ 336 h 372"/>
              <a:gd name="T30" fmla="*/ 98 w 280"/>
              <a:gd name="T31" fmla="*/ 350 h 372"/>
              <a:gd name="T32" fmla="*/ 106 w 280"/>
              <a:gd name="T33" fmla="*/ 360 h 372"/>
              <a:gd name="T34" fmla="*/ 124 w 280"/>
              <a:gd name="T35" fmla="*/ 370 h 372"/>
              <a:gd name="T36" fmla="*/ 140 w 280"/>
              <a:gd name="T37" fmla="*/ 370 h 372"/>
              <a:gd name="T38" fmla="*/ 158 w 280"/>
              <a:gd name="T39" fmla="*/ 360 h 372"/>
              <a:gd name="T40" fmla="*/ 168 w 280"/>
              <a:gd name="T41" fmla="*/ 342 h 372"/>
              <a:gd name="T42" fmla="*/ 168 w 280"/>
              <a:gd name="T43" fmla="*/ 328 h 372"/>
              <a:gd name="T44" fmla="*/ 158 w 280"/>
              <a:gd name="T45" fmla="*/ 310 h 372"/>
              <a:gd name="T46" fmla="*/ 144 w 280"/>
              <a:gd name="T47" fmla="*/ 346 h 372"/>
              <a:gd name="T48" fmla="*/ 132 w 280"/>
              <a:gd name="T49" fmla="*/ 352 h 372"/>
              <a:gd name="T50" fmla="*/ 120 w 280"/>
              <a:gd name="T51" fmla="*/ 346 h 372"/>
              <a:gd name="T52" fmla="*/ 116 w 280"/>
              <a:gd name="T53" fmla="*/ 336 h 372"/>
              <a:gd name="T54" fmla="*/ 120 w 280"/>
              <a:gd name="T55" fmla="*/ 324 h 372"/>
              <a:gd name="T56" fmla="*/ 132 w 280"/>
              <a:gd name="T57" fmla="*/ 320 h 372"/>
              <a:gd name="T58" fmla="*/ 144 w 280"/>
              <a:gd name="T59" fmla="*/ 324 h 372"/>
              <a:gd name="T60" fmla="*/ 148 w 280"/>
              <a:gd name="T61" fmla="*/ 336 h 372"/>
              <a:gd name="T62" fmla="*/ 144 w 280"/>
              <a:gd name="T63" fmla="*/ 346 h 372"/>
              <a:gd name="T64" fmla="*/ 186 w 280"/>
              <a:gd name="T65" fmla="*/ 318 h 372"/>
              <a:gd name="T66" fmla="*/ 172 w 280"/>
              <a:gd name="T67" fmla="*/ 296 h 372"/>
              <a:gd name="T68" fmla="*/ 168 w 280"/>
              <a:gd name="T69" fmla="*/ 286 h 372"/>
              <a:gd name="T70" fmla="*/ 168 w 280"/>
              <a:gd name="T71" fmla="*/ 250 h 372"/>
              <a:gd name="T72" fmla="*/ 172 w 280"/>
              <a:gd name="T73" fmla="*/ 190 h 372"/>
              <a:gd name="T74" fmla="*/ 178 w 280"/>
              <a:gd name="T75" fmla="*/ 194 h 372"/>
              <a:gd name="T76" fmla="*/ 186 w 280"/>
              <a:gd name="T77" fmla="*/ 190 h 372"/>
              <a:gd name="T78" fmla="*/ 188 w 280"/>
              <a:gd name="T79" fmla="*/ 180 h 372"/>
              <a:gd name="T80" fmla="*/ 168 w 280"/>
              <a:gd name="T81" fmla="*/ 150 h 372"/>
              <a:gd name="T82" fmla="*/ 204 w 280"/>
              <a:gd name="T83" fmla="*/ 158 h 372"/>
              <a:gd name="T84" fmla="*/ 212 w 280"/>
              <a:gd name="T85" fmla="*/ 160 h 372"/>
              <a:gd name="T86" fmla="*/ 218 w 280"/>
              <a:gd name="T87" fmla="*/ 158 h 372"/>
              <a:gd name="T88" fmla="*/ 220 w 280"/>
              <a:gd name="T89" fmla="*/ 146 h 372"/>
              <a:gd name="T90" fmla="*/ 216 w 280"/>
              <a:gd name="T91" fmla="*/ 102 h 372"/>
              <a:gd name="T92" fmla="*/ 240 w 280"/>
              <a:gd name="T93" fmla="*/ 126 h 372"/>
              <a:gd name="T94" fmla="*/ 248 w 280"/>
              <a:gd name="T95" fmla="*/ 126 h 372"/>
              <a:gd name="T96" fmla="*/ 254 w 280"/>
              <a:gd name="T97" fmla="*/ 122 h 372"/>
              <a:gd name="T98" fmla="*/ 252 w 280"/>
              <a:gd name="T99" fmla="*/ 110 h 372"/>
              <a:gd name="T100" fmla="*/ 84 w 280"/>
              <a:gd name="T101" fmla="*/ 234 h 372"/>
              <a:gd name="T102" fmla="*/ 96 w 280"/>
              <a:gd name="T103" fmla="*/ 292 h 372"/>
              <a:gd name="T104" fmla="*/ 0 w 280"/>
              <a:gd name="T105" fmla="*/ 318 h 372"/>
              <a:gd name="T106" fmla="*/ 72 w 280"/>
              <a:gd name="T107" fmla="*/ 290 h 372"/>
              <a:gd name="T108" fmla="*/ 80 w 280"/>
              <a:gd name="T109" fmla="*/ 292 h 372"/>
              <a:gd name="T110" fmla="*/ 86 w 280"/>
              <a:gd name="T111" fmla="*/ 290 h 372"/>
              <a:gd name="T112" fmla="*/ 88 w 280"/>
              <a:gd name="T113" fmla="*/ 278 h 372"/>
              <a:gd name="T114" fmla="*/ 84 w 280"/>
              <a:gd name="T115" fmla="*/ 234 h 3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80" h="372">
                <a:moveTo>
                  <a:pt x="158" y="310"/>
                </a:moveTo>
                <a:lnTo>
                  <a:pt x="158" y="310"/>
                </a:lnTo>
                <a:lnTo>
                  <a:pt x="148" y="304"/>
                </a:lnTo>
                <a:lnTo>
                  <a:pt x="148" y="304"/>
                </a:lnTo>
                <a:lnTo>
                  <a:pt x="148" y="300"/>
                </a:lnTo>
                <a:lnTo>
                  <a:pt x="148" y="98"/>
                </a:lnTo>
                <a:lnTo>
                  <a:pt x="148" y="98"/>
                </a:lnTo>
                <a:lnTo>
                  <a:pt x="156" y="96"/>
                </a:lnTo>
                <a:lnTo>
                  <a:pt x="164" y="92"/>
                </a:lnTo>
                <a:lnTo>
                  <a:pt x="170" y="86"/>
                </a:lnTo>
                <a:lnTo>
                  <a:pt x="176" y="80"/>
                </a:lnTo>
                <a:lnTo>
                  <a:pt x="180" y="72"/>
                </a:lnTo>
                <a:lnTo>
                  <a:pt x="184" y="64"/>
                </a:lnTo>
                <a:lnTo>
                  <a:pt x="186" y="56"/>
                </a:lnTo>
                <a:lnTo>
                  <a:pt x="186" y="48"/>
                </a:lnTo>
                <a:lnTo>
                  <a:pt x="186" y="48"/>
                </a:lnTo>
                <a:lnTo>
                  <a:pt x="184" y="32"/>
                </a:lnTo>
                <a:lnTo>
                  <a:pt x="178" y="20"/>
                </a:lnTo>
                <a:lnTo>
                  <a:pt x="170" y="10"/>
                </a:lnTo>
                <a:lnTo>
                  <a:pt x="160" y="0"/>
                </a:lnTo>
                <a:lnTo>
                  <a:pt x="160" y="48"/>
                </a:lnTo>
                <a:lnTo>
                  <a:pt x="106" y="48"/>
                </a:lnTo>
                <a:lnTo>
                  <a:pt x="106" y="0"/>
                </a:lnTo>
                <a:lnTo>
                  <a:pt x="106" y="0"/>
                </a:lnTo>
                <a:lnTo>
                  <a:pt x="94" y="10"/>
                </a:lnTo>
                <a:lnTo>
                  <a:pt x="86" y="20"/>
                </a:lnTo>
                <a:lnTo>
                  <a:pt x="80" y="32"/>
                </a:lnTo>
                <a:lnTo>
                  <a:pt x="78" y="48"/>
                </a:lnTo>
                <a:lnTo>
                  <a:pt x="78" y="48"/>
                </a:lnTo>
                <a:lnTo>
                  <a:pt x="78" y="56"/>
                </a:lnTo>
                <a:lnTo>
                  <a:pt x="82" y="64"/>
                </a:lnTo>
                <a:lnTo>
                  <a:pt x="84" y="72"/>
                </a:lnTo>
                <a:lnTo>
                  <a:pt x="88" y="80"/>
                </a:lnTo>
                <a:lnTo>
                  <a:pt x="94" y="86"/>
                </a:lnTo>
                <a:lnTo>
                  <a:pt x="100" y="92"/>
                </a:lnTo>
                <a:lnTo>
                  <a:pt x="108" y="96"/>
                </a:lnTo>
                <a:lnTo>
                  <a:pt x="116" y="98"/>
                </a:lnTo>
                <a:lnTo>
                  <a:pt x="116" y="300"/>
                </a:lnTo>
                <a:lnTo>
                  <a:pt x="116" y="300"/>
                </a:lnTo>
                <a:lnTo>
                  <a:pt x="116" y="304"/>
                </a:lnTo>
                <a:lnTo>
                  <a:pt x="116" y="304"/>
                </a:lnTo>
                <a:lnTo>
                  <a:pt x="108" y="308"/>
                </a:lnTo>
                <a:lnTo>
                  <a:pt x="102" y="316"/>
                </a:lnTo>
                <a:lnTo>
                  <a:pt x="98" y="326"/>
                </a:lnTo>
                <a:lnTo>
                  <a:pt x="96" y="336"/>
                </a:lnTo>
                <a:lnTo>
                  <a:pt x="96" y="336"/>
                </a:lnTo>
                <a:lnTo>
                  <a:pt x="96" y="342"/>
                </a:lnTo>
                <a:lnTo>
                  <a:pt x="98" y="350"/>
                </a:lnTo>
                <a:lnTo>
                  <a:pt x="102" y="356"/>
                </a:lnTo>
                <a:lnTo>
                  <a:pt x="106" y="360"/>
                </a:lnTo>
                <a:lnTo>
                  <a:pt x="106" y="360"/>
                </a:lnTo>
                <a:lnTo>
                  <a:pt x="112" y="366"/>
                </a:lnTo>
                <a:lnTo>
                  <a:pt x="118" y="368"/>
                </a:lnTo>
                <a:lnTo>
                  <a:pt x="124" y="370"/>
                </a:lnTo>
                <a:lnTo>
                  <a:pt x="132" y="372"/>
                </a:lnTo>
                <a:lnTo>
                  <a:pt x="132" y="372"/>
                </a:lnTo>
                <a:lnTo>
                  <a:pt x="140" y="370"/>
                </a:lnTo>
                <a:lnTo>
                  <a:pt x="146" y="368"/>
                </a:lnTo>
                <a:lnTo>
                  <a:pt x="152" y="366"/>
                </a:lnTo>
                <a:lnTo>
                  <a:pt x="158" y="360"/>
                </a:lnTo>
                <a:lnTo>
                  <a:pt x="162" y="356"/>
                </a:lnTo>
                <a:lnTo>
                  <a:pt x="166" y="350"/>
                </a:lnTo>
                <a:lnTo>
                  <a:pt x="168" y="342"/>
                </a:lnTo>
                <a:lnTo>
                  <a:pt x="168" y="336"/>
                </a:lnTo>
                <a:lnTo>
                  <a:pt x="168" y="336"/>
                </a:lnTo>
                <a:lnTo>
                  <a:pt x="168" y="328"/>
                </a:lnTo>
                <a:lnTo>
                  <a:pt x="166" y="322"/>
                </a:lnTo>
                <a:lnTo>
                  <a:pt x="162" y="316"/>
                </a:lnTo>
                <a:lnTo>
                  <a:pt x="158" y="310"/>
                </a:lnTo>
                <a:lnTo>
                  <a:pt x="158" y="310"/>
                </a:lnTo>
                <a:close/>
                <a:moveTo>
                  <a:pt x="144" y="346"/>
                </a:moveTo>
                <a:lnTo>
                  <a:pt x="144" y="346"/>
                </a:lnTo>
                <a:lnTo>
                  <a:pt x="138" y="350"/>
                </a:lnTo>
                <a:lnTo>
                  <a:pt x="132" y="352"/>
                </a:lnTo>
                <a:lnTo>
                  <a:pt x="132" y="352"/>
                </a:lnTo>
                <a:lnTo>
                  <a:pt x="126" y="350"/>
                </a:lnTo>
                <a:lnTo>
                  <a:pt x="120" y="346"/>
                </a:lnTo>
                <a:lnTo>
                  <a:pt x="120" y="346"/>
                </a:lnTo>
                <a:lnTo>
                  <a:pt x="118" y="342"/>
                </a:lnTo>
                <a:lnTo>
                  <a:pt x="116" y="336"/>
                </a:lnTo>
                <a:lnTo>
                  <a:pt x="116" y="336"/>
                </a:lnTo>
                <a:lnTo>
                  <a:pt x="118" y="330"/>
                </a:lnTo>
                <a:lnTo>
                  <a:pt x="120" y="324"/>
                </a:lnTo>
                <a:lnTo>
                  <a:pt x="120" y="324"/>
                </a:lnTo>
                <a:lnTo>
                  <a:pt x="126" y="320"/>
                </a:lnTo>
                <a:lnTo>
                  <a:pt x="132" y="320"/>
                </a:lnTo>
                <a:lnTo>
                  <a:pt x="132" y="320"/>
                </a:lnTo>
                <a:lnTo>
                  <a:pt x="138" y="320"/>
                </a:lnTo>
                <a:lnTo>
                  <a:pt x="144" y="324"/>
                </a:lnTo>
                <a:lnTo>
                  <a:pt x="144" y="324"/>
                </a:lnTo>
                <a:lnTo>
                  <a:pt x="146" y="330"/>
                </a:lnTo>
                <a:lnTo>
                  <a:pt x="148" y="336"/>
                </a:lnTo>
                <a:lnTo>
                  <a:pt x="148" y="336"/>
                </a:lnTo>
                <a:lnTo>
                  <a:pt x="146" y="342"/>
                </a:lnTo>
                <a:lnTo>
                  <a:pt x="144" y="346"/>
                </a:lnTo>
                <a:lnTo>
                  <a:pt x="144" y="346"/>
                </a:lnTo>
                <a:close/>
                <a:moveTo>
                  <a:pt x="280" y="38"/>
                </a:moveTo>
                <a:lnTo>
                  <a:pt x="280" y="318"/>
                </a:lnTo>
                <a:lnTo>
                  <a:pt x="186" y="318"/>
                </a:lnTo>
                <a:lnTo>
                  <a:pt x="186" y="318"/>
                </a:lnTo>
                <a:lnTo>
                  <a:pt x="180" y="306"/>
                </a:lnTo>
                <a:lnTo>
                  <a:pt x="172" y="296"/>
                </a:lnTo>
                <a:lnTo>
                  <a:pt x="172" y="296"/>
                </a:lnTo>
                <a:lnTo>
                  <a:pt x="168" y="292"/>
                </a:lnTo>
                <a:lnTo>
                  <a:pt x="168" y="286"/>
                </a:lnTo>
                <a:lnTo>
                  <a:pt x="248" y="286"/>
                </a:lnTo>
                <a:lnTo>
                  <a:pt x="248" y="170"/>
                </a:lnTo>
                <a:lnTo>
                  <a:pt x="168" y="250"/>
                </a:lnTo>
                <a:lnTo>
                  <a:pt x="168" y="188"/>
                </a:lnTo>
                <a:lnTo>
                  <a:pt x="172" y="190"/>
                </a:lnTo>
                <a:lnTo>
                  <a:pt x="172" y="190"/>
                </a:lnTo>
                <a:lnTo>
                  <a:pt x="174" y="192"/>
                </a:lnTo>
                <a:lnTo>
                  <a:pt x="178" y="194"/>
                </a:lnTo>
                <a:lnTo>
                  <a:pt x="178" y="194"/>
                </a:lnTo>
                <a:lnTo>
                  <a:pt x="182" y="192"/>
                </a:lnTo>
                <a:lnTo>
                  <a:pt x="186" y="190"/>
                </a:lnTo>
                <a:lnTo>
                  <a:pt x="186" y="190"/>
                </a:lnTo>
                <a:lnTo>
                  <a:pt x="188" y="186"/>
                </a:lnTo>
                <a:lnTo>
                  <a:pt x="188" y="184"/>
                </a:lnTo>
                <a:lnTo>
                  <a:pt x="188" y="180"/>
                </a:lnTo>
                <a:lnTo>
                  <a:pt x="186" y="176"/>
                </a:lnTo>
                <a:lnTo>
                  <a:pt x="168" y="160"/>
                </a:lnTo>
                <a:lnTo>
                  <a:pt x="168" y="150"/>
                </a:lnTo>
                <a:lnTo>
                  <a:pt x="182" y="136"/>
                </a:lnTo>
                <a:lnTo>
                  <a:pt x="204" y="158"/>
                </a:lnTo>
                <a:lnTo>
                  <a:pt x="204" y="158"/>
                </a:lnTo>
                <a:lnTo>
                  <a:pt x="208" y="160"/>
                </a:lnTo>
                <a:lnTo>
                  <a:pt x="212" y="160"/>
                </a:lnTo>
                <a:lnTo>
                  <a:pt x="212" y="160"/>
                </a:lnTo>
                <a:lnTo>
                  <a:pt x="214" y="160"/>
                </a:lnTo>
                <a:lnTo>
                  <a:pt x="218" y="158"/>
                </a:lnTo>
                <a:lnTo>
                  <a:pt x="218" y="158"/>
                </a:lnTo>
                <a:lnTo>
                  <a:pt x="220" y="154"/>
                </a:lnTo>
                <a:lnTo>
                  <a:pt x="222" y="150"/>
                </a:lnTo>
                <a:lnTo>
                  <a:pt x="220" y="146"/>
                </a:lnTo>
                <a:lnTo>
                  <a:pt x="218" y="144"/>
                </a:lnTo>
                <a:lnTo>
                  <a:pt x="196" y="122"/>
                </a:lnTo>
                <a:lnTo>
                  <a:pt x="216" y="102"/>
                </a:lnTo>
                <a:lnTo>
                  <a:pt x="236" y="124"/>
                </a:lnTo>
                <a:lnTo>
                  <a:pt x="236" y="124"/>
                </a:lnTo>
                <a:lnTo>
                  <a:pt x="240" y="126"/>
                </a:lnTo>
                <a:lnTo>
                  <a:pt x="244" y="128"/>
                </a:lnTo>
                <a:lnTo>
                  <a:pt x="244" y="128"/>
                </a:lnTo>
                <a:lnTo>
                  <a:pt x="248" y="126"/>
                </a:lnTo>
                <a:lnTo>
                  <a:pt x="252" y="124"/>
                </a:lnTo>
                <a:lnTo>
                  <a:pt x="252" y="124"/>
                </a:lnTo>
                <a:lnTo>
                  <a:pt x="254" y="122"/>
                </a:lnTo>
                <a:lnTo>
                  <a:pt x="254" y="118"/>
                </a:lnTo>
                <a:lnTo>
                  <a:pt x="254" y="114"/>
                </a:lnTo>
                <a:lnTo>
                  <a:pt x="252" y="110"/>
                </a:lnTo>
                <a:lnTo>
                  <a:pt x="230" y="88"/>
                </a:lnTo>
                <a:lnTo>
                  <a:pt x="280" y="38"/>
                </a:lnTo>
                <a:close/>
                <a:moveTo>
                  <a:pt x="84" y="234"/>
                </a:moveTo>
                <a:lnTo>
                  <a:pt x="96" y="248"/>
                </a:lnTo>
                <a:lnTo>
                  <a:pt x="96" y="292"/>
                </a:lnTo>
                <a:lnTo>
                  <a:pt x="96" y="292"/>
                </a:lnTo>
                <a:lnTo>
                  <a:pt x="86" y="304"/>
                </a:lnTo>
                <a:lnTo>
                  <a:pt x="80" y="318"/>
                </a:lnTo>
                <a:lnTo>
                  <a:pt x="0" y="318"/>
                </a:lnTo>
                <a:lnTo>
                  <a:pt x="50" y="268"/>
                </a:lnTo>
                <a:lnTo>
                  <a:pt x="72" y="290"/>
                </a:lnTo>
                <a:lnTo>
                  <a:pt x="72" y="290"/>
                </a:lnTo>
                <a:lnTo>
                  <a:pt x="76" y="292"/>
                </a:lnTo>
                <a:lnTo>
                  <a:pt x="80" y="292"/>
                </a:lnTo>
                <a:lnTo>
                  <a:pt x="80" y="292"/>
                </a:lnTo>
                <a:lnTo>
                  <a:pt x="84" y="292"/>
                </a:lnTo>
                <a:lnTo>
                  <a:pt x="86" y="290"/>
                </a:lnTo>
                <a:lnTo>
                  <a:pt x="86" y="290"/>
                </a:lnTo>
                <a:lnTo>
                  <a:pt x="88" y="286"/>
                </a:lnTo>
                <a:lnTo>
                  <a:pt x="90" y="282"/>
                </a:lnTo>
                <a:lnTo>
                  <a:pt x="88" y="278"/>
                </a:lnTo>
                <a:lnTo>
                  <a:pt x="86" y="274"/>
                </a:lnTo>
                <a:lnTo>
                  <a:pt x="64" y="254"/>
                </a:lnTo>
                <a:lnTo>
                  <a:pt x="84" y="234"/>
                </a:lnTo>
                <a:close/>
              </a:path>
            </a:pathLst>
          </a:custGeom>
          <a:solidFill>
            <a:schemeClr val="bg1"/>
          </a:solidFill>
          <a:ln>
            <a:noFill/>
          </a:ln>
          <a:extLst/>
        </p:spPr>
        <p:txBody>
          <a:bodyPr vert="horz" wrap="square" lIns="91440" tIns="45720" rIns="91440" bIns="45720" numCol="1" anchor="t" anchorCtr="0" compatLnSpc="1">
            <a:prstTxWarp prst="textNoShape">
              <a:avLst/>
            </a:prstTxWarp>
          </a:bodyPr>
          <a:lstStyle/>
          <a:p>
            <a:endParaRPr lang="en-GB" dirty="0"/>
          </a:p>
        </p:txBody>
      </p:sp>
      <p:sp>
        <p:nvSpPr>
          <p:cNvPr id="367" name="Freeform 4920"/>
          <p:cNvSpPr>
            <a:spLocks noEditPoints="1"/>
          </p:cNvSpPr>
          <p:nvPr/>
        </p:nvSpPr>
        <p:spPr bwMode="auto">
          <a:xfrm>
            <a:off x="8361256" y="1254939"/>
            <a:ext cx="369464" cy="287300"/>
          </a:xfrm>
          <a:custGeom>
            <a:avLst/>
            <a:gdLst>
              <a:gd name="T0" fmla="*/ 196 w 380"/>
              <a:gd name="T1" fmla="*/ 2 h 310"/>
              <a:gd name="T2" fmla="*/ 118 w 380"/>
              <a:gd name="T3" fmla="*/ 46 h 310"/>
              <a:gd name="T4" fmla="*/ 116 w 380"/>
              <a:gd name="T5" fmla="*/ 6 h 310"/>
              <a:gd name="T6" fmla="*/ 108 w 380"/>
              <a:gd name="T7" fmla="*/ 0 h 310"/>
              <a:gd name="T8" fmla="*/ 64 w 380"/>
              <a:gd name="T9" fmla="*/ 0 h 310"/>
              <a:gd name="T10" fmla="*/ 58 w 380"/>
              <a:gd name="T11" fmla="*/ 10 h 310"/>
              <a:gd name="T12" fmla="*/ 4 w 380"/>
              <a:gd name="T13" fmla="*/ 120 h 310"/>
              <a:gd name="T14" fmla="*/ 0 w 380"/>
              <a:gd name="T15" fmla="*/ 132 h 310"/>
              <a:gd name="T16" fmla="*/ 56 w 380"/>
              <a:gd name="T17" fmla="*/ 138 h 310"/>
              <a:gd name="T18" fmla="*/ 58 w 380"/>
              <a:gd name="T19" fmla="*/ 300 h 310"/>
              <a:gd name="T20" fmla="*/ 72 w 380"/>
              <a:gd name="T21" fmla="*/ 310 h 310"/>
              <a:gd name="T22" fmla="*/ 120 w 380"/>
              <a:gd name="T23" fmla="*/ 306 h 310"/>
              <a:gd name="T24" fmla="*/ 102 w 380"/>
              <a:gd name="T25" fmla="*/ 252 h 310"/>
              <a:gd name="T26" fmla="*/ 96 w 380"/>
              <a:gd name="T27" fmla="*/ 250 h 310"/>
              <a:gd name="T28" fmla="*/ 92 w 380"/>
              <a:gd name="T29" fmla="*/ 182 h 310"/>
              <a:gd name="T30" fmla="*/ 96 w 380"/>
              <a:gd name="T31" fmla="*/ 176 h 310"/>
              <a:gd name="T32" fmla="*/ 162 w 380"/>
              <a:gd name="T33" fmla="*/ 172 h 310"/>
              <a:gd name="T34" fmla="*/ 170 w 380"/>
              <a:gd name="T35" fmla="*/ 176 h 310"/>
              <a:gd name="T36" fmla="*/ 172 w 380"/>
              <a:gd name="T37" fmla="*/ 242 h 310"/>
              <a:gd name="T38" fmla="*/ 170 w 380"/>
              <a:gd name="T39" fmla="*/ 250 h 310"/>
              <a:gd name="T40" fmla="*/ 146 w 380"/>
              <a:gd name="T41" fmla="*/ 252 h 310"/>
              <a:gd name="T42" fmla="*/ 144 w 380"/>
              <a:gd name="T43" fmla="*/ 306 h 310"/>
              <a:gd name="T44" fmla="*/ 232 w 380"/>
              <a:gd name="T45" fmla="*/ 310 h 310"/>
              <a:gd name="T46" fmla="*/ 226 w 380"/>
              <a:gd name="T47" fmla="*/ 252 h 310"/>
              <a:gd name="T48" fmla="*/ 198 w 380"/>
              <a:gd name="T49" fmla="*/ 250 h 310"/>
              <a:gd name="T50" fmla="*/ 192 w 380"/>
              <a:gd name="T51" fmla="*/ 244 h 310"/>
              <a:gd name="T52" fmla="*/ 212 w 380"/>
              <a:gd name="T53" fmla="*/ 180 h 310"/>
              <a:gd name="T54" fmla="*/ 256 w 380"/>
              <a:gd name="T55" fmla="*/ 172 h 310"/>
              <a:gd name="T56" fmla="*/ 266 w 380"/>
              <a:gd name="T57" fmla="*/ 180 h 310"/>
              <a:gd name="T58" fmla="*/ 288 w 380"/>
              <a:gd name="T59" fmla="*/ 242 h 310"/>
              <a:gd name="T60" fmla="*/ 284 w 380"/>
              <a:gd name="T61" fmla="*/ 250 h 310"/>
              <a:gd name="T62" fmla="*/ 278 w 380"/>
              <a:gd name="T63" fmla="*/ 252 h 310"/>
              <a:gd name="T64" fmla="*/ 254 w 380"/>
              <a:gd name="T65" fmla="*/ 298 h 310"/>
              <a:gd name="T66" fmla="*/ 246 w 380"/>
              <a:gd name="T67" fmla="*/ 310 h 310"/>
              <a:gd name="T68" fmla="*/ 314 w 380"/>
              <a:gd name="T69" fmla="*/ 310 h 310"/>
              <a:gd name="T70" fmla="*/ 324 w 380"/>
              <a:gd name="T71" fmla="*/ 294 h 310"/>
              <a:gd name="T72" fmla="*/ 370 w 380"/>
              <a:gd name="T73" fmla="*/ 138 h 310"/>
              <a:gd name="T74" fmla="*/ 374 w 380"/>
              <a:gd name="T75" fmla="*/ 138 h 310"/>
              <a:gd name="T76" fmla="*/ 380 w 380"/>
              <a:gd name="T77" fmla="*/ 128 h 310"/>
              <a:gd name="T78" fmla="*/ 376 w 380"/>
              <a:gd name="T79" fmla="*/ 120 h 310"/>
              <a:gd name="T80" fmla="*/ 132 w 380"/>
              <a:gd name="T81" fmla="*/ 162 h 310"/>
              <a:gd name="T82" fmla="*/ 110 w 380"/>
              <a:gd name="T83" fmla="*/ 146 h 310"/>
              <a:gd name="T84" fmla="*/ 110 w 380"/>
              <a:gd name="T85" fmla="*/ 128 h 310"/>
              <a:gd name="T86" fmla="*/ 132 w 380"/>
              <a:gd name="T87" fmla="*/ 114 h 310"/>
              <a:gd name="T88" fmla="*/ 150 w 380"/>
              <a:gd name="T89" fmla="*/ 120 h 310"/>
              <a:gd name="T90" fmla="*/ 156 w 380"/>
              <a:gd name="T91" fmla="*/ 138 h 310"/>
              <a:gd name="T92" fmla="*/ 142 w 380"/>
              <a:gd name="T93" fmla="*/ 160 h 310"/>
              <a:gd name="T94" fmla="*/ 240 w 380"/>
              <a:gd name="T95" fmla="*/ 162 h 310"/>
              <a:gd name="T96" fmla="*/ 222 w 380"/>
              <a:gd name="T97" fmla="*/ 154 h 310"/>
              <a:gd name="T98" fmla="*/ 216 w 380"/>
              <a:gd name="T99" fmla="*/ 138 h 310"/>
              <a:gd name="T100" fmla="*/ 230 w 380"/>
              <a:gd name="T101" fmla="*/ 116 h 310"/>
              <a:gd name="T102" fmla="*/ 248 w 380"/>
              <a:gd name="T103" fmla="*/ 116 h 310"/>
              <a:gd name="T104" fmla="*/ 264 w 380"/>
              <a:gd name="T105" fmla="*/ 138 h 310"/>
              <a:gd name="T106" fmla="*/ 256 w 380"/>
              <a:gd name="T107" fmla="*/ 154 h 310"/>
              <a:gd name="T108" fmla="*/ 240 w 380"/>
              <a:gd name="T109" fmla="*/ 162 h 3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380" h="310">
                <a:moveTo>
                  <a:pt x="376" y="120"/>
                </a:moveTo>
                <a:lnTo>
                  <a:pt x="196" y="2"/>
                </a:lnTo>
                <a:lnTo>
                  <a:pt x="196" y="2"/>
                </a:lnTo>
                <a:lnTo>
                  <a:pt x="190" y="0"/>
                </a:lnTo>
                <a:lnTo>
                  <a:pt x="184" y="2"/>
                </a:lnTo>
                <a:lnTo>
                  <a:pt x="118" y="46"/>
                </a:lnTo>
                <a:lnTo>
                  <a:pt x="118" y="10"/>
                </a:lnTo>
                <a:lnTo>
                  <a:pt x="118" y="10"/>
                </a:lnTo>
                <a:lnTo>
                  <a:pt x="116" y="6"/>
                </a:lnTo>
                <a:lnTo>
                  <a:pt x="114" y="4"/>
                </a:lnTo>
                <a:lnTo>
                  <a:pt x="112" y="0"/>
                </a:lnTo>
                <a:lnTo>
                  <a:pt x="108" y="0"/>
                </a:lnTo>
                <a:lnTo>
                  <a:pt x="68" y="0"/>
                </a:lnTo>
                <a:lnTo>
                  <a:pt x="68" y="0"/>
                </a:lnTo>
                <a:lnTo>
                  <a:pt x="64" y="0"/>
                </a:lnTo>
                <a:lnTo>
                  <a:pt x="60" y="4"/>
                </a:lnTo>
                <a:lnTo>
                  <a:pt x="58" y="6"/>
                </a:lnTo>
                <a:lnTo>
                  <a:pt x="58" y="10"/>
                </a:lnTo>
                <a:lnTo>
                  <a:pt x="58" y="86"/>
                </a:lnTo>
                <a:lnTo>
                  <a:pt x="4" y="120"/>
                </a:lnTo>
                <a:lnTo>
                  <a:pt x="4" y="120"/>
                </a:lnTo>
                <a:lnTo>
                  <a:pt x="0" y="124"/>
                </a:lnTo>
                <a:lnTo>
                  <a:pt x="0" y="132"/>
                </a:lnTo>
                <a:lnTo>
                  <a:pt x="0" y="132"/>
                </a:lnTo>
                <a:lnTo>
                  <a:pt x="4" y="136"/>
                </a:lnTo>
                <a:lnTo>
                  <a:pt x="10" y="138"/>
                </a:lnTo>
                <a:lnTo>
                  <a:pt x="56" y="138"/>
                </a:lnTo>
                <a:lnTo>
                  <a:pt x="56" y="294"/>
                </a:lnTo>
                <a:lnTo>
                  <a:pt x="56" y="294"/>
                </a:lnTo>
                <a:lnTo>
                  <a:pt x="58" y="300"/>
                </a:lnTo>
                <a:lnTo>
                  <a:pt x="62" y="306"/>
                </a:lnTo>
                <a:lnTo>
                  <a:pt x="66" y="310"/>
                </a:lnTo>
                <a:lnTo>
                  <a:pt x="72" y="310"/>
                </a:lnTo>
                <a:lnTo>
                  <a:pt x="126" y="310"/>
                </a:lnTo>
                <a:lnTo>
                  <a:pt x="126" y="310"/>
                </a:lnTo>
                <a:lnTo>
                  <a:pt x="120" y="306"/>
                </a:lnTo>
                <a:lnTo>
                  <a:pt x="118" y="298"/>
                </a:lnTo>
                <a:lnTo>
                  <a:pt x="118" y="252"/>
                </a:lnTo>
                <a:lnTo>
                  <a:pt x="102" y="252"/>
                </a:lnTo>
                <a:lnTo>
                  <a:pt x="102" y="252"/>
                </a:lnTo>
                <a:lnTo>
                  <a:pt x="98" y="252"/>
                </a:lnTo>
                <a:lnTo>
                  <a:pt x="96" y="250"/>
                </a:lnTo>
                <a:lnTo>
                  <a:pt x="94" y="246"/>
                </a:lnTo>
                <a:lnTo>
                  <a:pt x="92" y="242"/>
                </a:lnTo>
                <a:lnTo>
                  <a:pt x="92" y="182"/>
                </a:lnTo>
                <a:lnTo>
                  <a:pt x="92" y="182"/>
                </a:lnTo>
                <a:lnTo>
                  <a:pt x="94" y="178"/>
                </a:lnTo>
                <a:lnTo>
                  <a:pt x="96" y="176"/>
                </a:lnTo>
                <a:lnTo>
                  <a:pt x="98" y="174"/>
                </a:lnTo>
                <a:lnTo>
                  <a:pt x="102" y="172"/>
                </a:lnTo>
                <a:lnTo>
                  <a:pt x="162" y="172"/>
                </a:lnTo>
                <a:lnTo>
                  <a:pt x="162" y="172"/>
                </a:lnTo>
                <a:lnTo>
                  <a:pt x="166" y="174"/>
                </a:lnTo>
                <a:lnTo>
                  <a:pt x="170" y="176"/>
                </a:lnTo>
                <a:lnTo>
                  <a:pt x="172" y="178"/>
                </a:lnTo>
                <a:lnTo>
                  <a:pt x="172" y="182"/>
                </a:lnTo>
                <a:lnTo>
                  <a:pt x="172" y="242"/>
                </a:lnTo>
                <a:lnTo>
                  <a:pt x="172" y="242"/>
                </a:lnTo>
                <a:lnTo>
                  <a:pt x="172" y="246"/>
                </a:lnTo>
                <a:lnTo>
                  <a:pt x="170" y="250"/>
                </a:lnTo>
                <a:lnTo>
                  <a:pt x="166" y="252"/>
                </a:lnTo>
                <a:lnTo>
                  <a:pt x="162" y="252"/>
                </a:lnTo>
                <a:lnTo>
                  <a:pt x="146" y="252"/>
                </a:lnTo>
                <a:lnTo>
                  <a:pt x="146" y="298"/>
                </a:lnTo>
                <a:lnTo>
                  <a:pt x="146" y="298"/>
                </a:lnTo>
                <a:lnTo>
                  <a:pt x="144" y="306"/>
                </a:lnTo>
                <a:lnTo>
                  <a:pt x="140" y="310"/>
                </a:lnTo>
                <a:lnTo>
                  <a:pt x="232" y="310"/>
                </a:lnTo>
                <a:lnTo>
                  <a:pt x="232" y="310"/>
                </a:lnTo>
                <a:lnTo>
                  <a:pt x="228" y="306"/>
                </a:lnTo>
                <a:lnTo>
                  <a:pt x="226" y="298"/>
                </a:lnTo>
                <a:lnTo>
                  <a:pt x="226" y="252"/>
                </a:lnTo>
                <a:lnTo>
                  <a:pt x="202" y="252"/>
                </a:lnTo>
                <a:lnTo>
                  <a:pt x="202" y="252"/>
                </a:lnTo>
                <a:lnTo>
                  <a:pt x="198" y="250"/>
                </a:lnTo>
                <a:lnTo>
                  <a:pt x="194" y="248"/>
                </a:lnTo>
                <a:lnTo>
                  <a:pt x="194" y="248"/>
                </a:lnTo>
                <a:lnTo>
                  <a:pt x="192" y="244"/>
                </a:lnTo>
                <a:lnTo>
                  <a:pt x="192" y="238"/>
                </a:lnTo>
                <a:lnTo>
                  <a:pt x="212" y="180"/>
                </a:lnTo>
                <a:lnTo>
                  <a:pt x="212" y="180"/>
                </a:lnTo>
                <a:lnTo>
                  <a:pt x="216" y="174"/>
                </a:lnTo>
                <a:lnTo>
                  <a:pt x="222" y="172"/>
                </a:lnTo>
                <a:lnTo>
                  <a:pt x="256" y="172"/>
                </a:lnTo>
                <a:lnTo>
                  <a:pt x="256" y="172"/>
                </a:lnTo>
                <a:lnTo>
                  <a:pt x="262" y="174"/>
                </a:lnTo>
                <a:lnTo>
                  <a:pt x="266" y="180"/>
                </a:lnTo>
                <a:lnTo>
                  <a:pt x="286" y="238"/>
                </a:lnTo>
                <a:lnTo>
                  <a:pt x="286" y="238"/>
                </a:lnTo>
                <a:lnTo>
                  <a:pt x="288" y="242"/>
                </a:lnTo>
                <a:lnTo>
                  <a:pt x="288" y="242"/>
                </a:lnTo>
                <a:lnTo>
                  <a:pt x="286" y="246"/>
                </a:lnTo>
                <a:lnTo>
                  <a:pt x="284" y="250"/>
                </a:lnTo>
                <a:lnTo>
                  <a:pt x="282" y="252"/>
                </a:lnTo>
                <a:lnTo>
                  <a:pt x="278" y="252"/>
                </a:lnTo>
                <a:lnTo>
                  <a:pt x="278" y="252"/>
                </a:lnTo>
                <a:lnTo>
                  <a:pt x="278" y="252"/>
                </a:lnTo>
                <a:lnTo>
                  <a:pt x="254" y="252"/>
                </a:lnTo>
                <a:lnTo>
                  <a:pt x="254" y="298"/>
                </a:lnTo>
                <a:lnTo>
                  <a:pt x="254" y="298"/>
                </a:lnTo>
                <a:lnTo>
                  <a:pt x="252" y="306"/>
                </a:lnTo>
                <a:lnTo>
                  <a:pt x="246" y="310"/>
                </a:lnTo>
                <a:lnTo>
                  <a:pt x="308" y="310"/>
                </a:lnTo>
                <a:lnTo>
                  <a:pt x="308" y="310"/>
                </a:lnTo>
                <a:lnTo>
                  <a:pt x="314" y="310"/>
                </a:lnTo>
                <a:lnTo>
                  <a:pt x="318" y="306"/>
                </a:lnTo>
                <a:lnTo>
                  <a:pt x="322" y="300"/>
                </a:lnTo>
                <a:lnTo>
                  <a:pt x="324" y="294"/>
                </a:lnTo>
                <a:lnTo>
                  <a:pt x="324" y="138"/>
                </a:lnTo>
                <a:lnTo>
                  <a:pt x="370" y="138"/>
                </a:lnTo>
                <a:lnTo>
                  <a:pt x="370" y="138"/>
                </a:lnTo>
                <a:lnTo>
                  <a:pt x="370" y="138"/>
                </a:lnTo>
                <a:lnTo>
                  <a:pt x="370" y="138"/>
                </a:lnTo>
                <a:lnTo>
                  <a:pt x="374" y="138"/>
                </a:lnTo>
                <a:lnTo>
                  <a:pt x="378" y="136"/>
                </a:lnTo>
                <a:lnTo>
                  <a:pt x="380" y="132"/>
                </a:lnTo>
                <a:lnTo>
                  <a:pt x="380" y="128"/>
                </a:lnTo>
                <a:lnTo>
                  <a:pt x="380" y="128"/>
                </a:lnTo>
                <a:lnTo>
                  <a:pt x="380" y="122"/>
                </a:lnTo>
                <a:lnTo>
                  <a:pt x="376" y="120"/>
                </a:lnTo>
                <a:lnTo>
                  <a:pt x="376" y="120"/>
                </a:lnTo>
                <a:close/>
                <a:moveTo>
                  <a:pt x="132" y="162"/>
                </a:moveTo>
                <a:lnTo>
                  <a:pt x="132" y="162"/>
                </a:lnTo>
                <a:lnTo>
                  <a:pt x="124" y="160"/>
                </a:lnTo>
                <a:lnTo>
                  <a:pt x="116" y="154"/>
                </a:lnTo>
                <a:lnTo>
                  <a:pt x="110" y="146"/>
                </a:lnTo>
                <a:lnTo>
                  <a:pt x="108" y="138"/>
                </a:lnTo>
                <a:lnTo>
                  <a:pt x="108" y="138"/>
                </a:lnTo>
                <a:lnTo>
                  <a:pt x="110" y="128"/>
                </a:lnTo>
                <a:lnTo>
                  <a:pt x="116" y="120"/>
                </a:lnTo>
                <a:lnTo>
                  <a:pt x="124" y="116"/>
                </a:lnTo>
                <a:lnTo>
                  <a:pt x="132" y="114"/>
                </a:lnTo>
                <a:lnTo>
                  <a:pt x="132" y="114"/>
                </a:lnTo>
                <a:lnTo>
                  <a:pt x="142" y="116"/>
                </a:lnTo>
                <a:lnTo>
                  <a:pt x="150" y="120"/>
                </a:lnTo>
                <a:lnTo>
                  <a:pt x="154" y="128"/>
                </a:lnTo>
                <a:lnTo>
                  <a:pt x="156" y="138"/>
                </a:lnTo>
                <a:lnTo>
                  <a:pt x="156" y="138"/>
                </a:lnTo>
                <a:lnTo>
                  <a:pt x="154" y="146"/>
                </a:lnTo>
                <a:lnTo>
                  <a:pt x="150" y="154"/>
                </a:lnTo>
                <a:lnTo>
                  <a:pt x="142" y="160"/>
                </a:lnTo>
                <a:lnTo>
                  <a:pt x="132" y="162"/>
                </a:lnTo>
                <a:lnTo>
                  <a:pt x="132" y="162"/>
                </a:lnTo>
                <a:close/>
                <a:moveTo>
                  <a:pt x="240" y="162"/>
                </a:moveTo>
                <a:lnTo>
                  <a:pt x="240" y="162"/>
                </a:lnTo>
                <a:lnTo>
                  <a:pt x="230" y="160"/>
                </a:lnTo>
                <a:lnTo>
                  <a:pt x="222" y="154"/>
                </a:lnTo>
                <a:lnTo>
                  <a:pt x="218" y="146"/>
                </a:lnTo>
                <a:lnTo>
                  <a:pt x="216" y="138"/>
                </a:lnTo>
                <a:lnTo>
                  <a:pt x="216" y="138"/>
                </a:lnTo>
                <a:lnTo>
                  <a:pt x="218" y="128"/>
                </a:lnTo>
                <a:lnTo>
                  <a:pt x="222" y="120"/>
                </a:lnTo>
                <a:lnTo>
                  <a:pt x="230" y="116"/>
                </a:lnTo>
                <a:lnTo>
                  <a:pt x="240" y="114"/>
                </a:lnTo>
                <a:lnTo>
                  <a:pt x="240" y="114"/>
                </a:lnTo>
                <a:lnTo>
                  <a:pt x="248" y="116"/>
                </a:lnTo>
                <a:lnTo>
                  <a:pt x="256" y="120"/>
                </a:lnTo>
                <a:lnTo>
                  <a:pt x="262" y="128"/>
                </a:lnTo>
                <a:lnTo>
                  <a:pt x="264" y="138"/>
                </a:lnTo>
                <a:lnTo>
                  <a:pt x="264" y="138"/>
                </a:lnTo>
                <a:lnTo>
                  <a:pt x="262" y="146"/>
                </a:lnTo>
                <a:lnTo>
                  <a:pt x="256" y="154"/>
                </a:lnTo>
                <a:lnTo>
                  <a:pt x="248" y="160"/>
                </a:lnTo>
                <a:lnTo>
                  <a:pt x="240" y="162"/>
                </a:lnTo>
                <a:lnTo>
                  <a:pt x="240" y="162"/>
                </a:lnTo>
                <a:close/>
              </a:path>
            </a:pathLst>
          </a:custGeom>
          <a:solidFill>
            <a:schemeClr val="bg1"/>
          </a:solidFill>
          <a:ln>
            <a:noFill/>
          </a:ln>
          <a:extLst/>
        </p:spPr>
        <p:txBody>
          <a:bodyPr vert="horz" wrap="square" lIns="91440" tIns="45720" rIns="91440" bIns="45720" numCol="1" anchor="t" anchorCtr="0" compatLnSpc="1">
            <a:prstTxWarp prst="textNoShape">
              <a:avLst/>
            </a:prstTxWarp>
          </a:bodyPr>
          <a:lstStyle/>
          <a:p>
            <a:endParaRPr lang="en-GB" dirty="0"/>
          </a:p>
        </p:txBody>
      </p:sp>
      <p:sp>
        <p:nvSpPr>
          <p:cNvPr id="368" name="Freeform 4979"/>
          <p:cNvSpPr>
            <a:spLocks noEditPoints="1"/>
          </p:cNvSpPr>
          <p:nvPr/>
        </p:nvSpPr>
        <p:spPr bwMode="auto">
          <a:xfrm>
            <a:off x="5101690" y="1284454"/>
            <a:ext cx="306294" cy="240850"/>
          </a:xfrm>
          <a:custGeom>
            <a:avLst/>
            <a:gdLst>
              <a:gd name="T0" fmla="*/ 10 w 370"/>
              <a:gd name="T1" fmla="*/ 28 h 304"/>
              <a:gd name="T2" fmla="*/ 2 w 370"/>
              <a:gd name="T3" fmla="*/ 4 h 304"/>
              <a:gd name="T4" fmla="*/ 12 w 370"/>
              <a:gd name="T5" fmla="*/ 2 h 304"/>
              <a:gd name="T6" fmla="*/ 18 w 370"/>
              <a:gd name="T7" fmla="*/ 10 h 304"/>
              <a:gd name="T8" fmla="*/ 366 w 370"/>
              <a:gd name="T9" fmla="*/ 170 h 304"/>
              <a:gd name="T10" fmla="*/ 336 w 370"/>
              <a:gd name="T11" fmla="*/ 186 h 304"/>
              <a:gd name="T12" fmla="*/ 300 w 370"/>
              <a:gd name="T13" fmla="*/ 234 h 304"/>
              <a:gd name="T14" fmla="*/ 292 w 370"/>
              <a:gd name="T15" fmla="*/ 282 h 304"/>
              <a:gd name="T16" fmla="*/ 252 w 370"/>
              <a:gd name="T17" fmla="*/ 304 h 304"/>
              <a:gd name="T18" fmla="*/ 240 w 370"/>
              <a:gd name="T19" fmla="*/ 302 h 304"/>
              <a:gd name="T20" fmla="*/ 134 w 370"/>
              <a:gd name="T21" fmla="*/ 256 h 304"/>
              <a:gd name="T22" fmla="*/ 114 w 370"/>
              <a:gd name="T23" fmla="*/ 304 h 304"/>
              <a:gd name="T24" fmla="*/ 72 w 370"/>
              <a:gd name="T25" fmla="*/ 292 h 304"/>
              <a:gd name="T26" fmla="*/ 78 w 370"/>
              <a:gd name="T27" fmla="*/ 246 h 304"/>
              <a:gd name="T28" fmla="*/ 30 w 370"/>
              <a:gd name="T29" fmla="*/ 206 h 304"/>
              <a:gd name="T30" fmla="*/ 12 w 370"/>
              <a:gd name="T31" fmla="*/ 144 h 304"/>
              <a:gd name="T32" fmla="*/ 32 w 370"/>
              <a:gd name="T33" fmla="*/ 82 h 304"/>
              <a:gd name="T34" fmla="*/ 28 w 370"/>
              <a:gd name="T35" fmla="*/ 78 h 304"/>
              <a:gd name="T36" fmla="*/ 24 w 370"/>
              <a:gd name="T37" fmla="*/ 72 h 304"/>
              <a:gd name="T38" fmla="*/ 18 w 370"/>
              <a:gd name="T39" fmla="*/ 28 h 304"/>
              <a:gd name="T40" fmla="*/ 48 w 370"/>
              <a:gd name="T41" fmla="*/ 0 h 304"/>
              <a:gd name="T42" fmla="*/ 64 w 370"/>
              <a:gd name="T43" fmla="*/ 4 h 304"/>
              <a:gd name="T44" fmla="*/ 74 w 370"/>
              <a:gd name="T45" fmla="*/ 28 h 304"/>
              <a:gd name="T46" fmla="*/ 50 w 370"/>
              <a:gd name="T47" fmla="*/ 48 h 304"/>
              <a:gd name="T48" fmla="*/ 40 w 370"/>
              <a:gd name="T49" fmla="*/ 40 h 304"/>
              <a:gd name="T50" fmla="*/ 48 w 370"/>
              <a:gd name="T51" fmla="*/ 32 h 304"/>
              <a:gd name="T52" fmla="*/ 58 w 370"/>
              <a:gd name="T53" fmla="*/ 22 h 304"/>
              <a:gd name="T54" fmla="*/ 50 w 370"/>
              <a:gd name="T55" fmla="*/ 16 h 304"/>
              <a:gd name="T56" fmla="*/ 32 w 370"/>
              <a:gd name="T57" fmla="*/ 34 h 304"/>
              <a:gd name="T58" fmla="*/ 40 w 370"/>
              <a:gd name="T59" fmla="*/ 68 h 304"/>
              <a:gd name="T60" fmla="*/ 68 w 370"/>
              <a:gd name="T61" fmla="*/ 48 h 304"/>
              <a:gd name="T62" fmla="*/ 126 w 370"/>
              <a:gd name="T63" fmla="*/ 32 h 304"/>
              <a:gd name="T64" fmla="*/ 242 w 370"/>
              <a:gd name="T65" fmla="*/ 32 h 304"/>
              <a:gd name="T66" fmla="*/ 252 w 370"/>
              <a:gd name="T67" fmla="*/ 14 h 304"/>
              <a:gd name="T68" fmla="*/ 294 w 370"/>
              <a:gd name="T69" fmla="*/ 0 h 304"/>
              <a:gd name="T70" fmla="*/ 320 w 370"/>
              <a:gd name="T71" fmla="*/ 76 h 304"/>
              <a:gd name="T72" fmla="*/ 360 w 370"/>
              <a:gd name="T73" fmla="*/ 116 h 304"/>
              <a:gd name="T74" fmla="*/ 212 w 370"/>
              <a:gd name="T75" fmla="*/ 226 h 304"/>
              <a:gd name="T76" fmla="*/ 204 w 370"/>
              <a:gd name="T77" fmla="*/ 218 h 304"/>
              <a:gd name="T78" fmla="*/ 86 w 370"/>
              <a:gd name="T79" fmla="*/ 206 h 304"/>
              <a:gd name="T80" fmla="*/ 54 w 370"/>
              <a:gd name="T81" fmla="*/ 146 h 304"/>
              <a:gd name="T82" fmla="*/ 46 w 370"/>
              <a:gd name="T83" fmla="*/ 138 h 304"/>
              <a:gd name="T84" fmla="*/ 38 w 370"/>
              <a:gd name="T85" fmla="*/ 146 h 304"/>
              <a:gd name="T86" fmla="*/ 64 w 370"/>
              <a:gd name="T87" fmla="*/ 208 h 304"/>
              <a:gd name="T88" fmla="*/ 204 w 370"/>
              <a:gd name="T89" fmla="*/ 234 h 304"/>
              <a:gd name="T90" fmla="*/ 212 w 370"/>
              <a:gd name="T91" fmla="*/ 226 h 304"/>
              <a:gd name="T92" fmla="*/ 216 w 370"/>
              <a:gd name="T93" fmla="*/ 58 h 304"/>
              <a:gd name="T94" fmla="*/ 144 w 370"/>
              <a:gd name="T95" fmla="*/ 56 h 304"/>
              <a:gd name="T96" fmla="*/ 138 w 370"/>
              <a:gd name="T97" fmla="*/ 70 h 304"/>
              <a:gd name="T98" fmla="*/ 210 w 370"/>
              <a:gd name="T99" fmla="*/ 76 h 304"/>
              <a:gd name="T100" fmla="*/ 220 w 370"/>
              <a:gd name="T101" fmla="*/ 66 h 304"/>
              <a:gd name="T102" fmla="*/ 296 w 370"/>
              <a:gd name="T103" fmla="*/ 94 h 304"/>
              <a:gd name="T104" fmla="*/ 280 w 370"/>
              <a:gd name="T105" fmla="*/ 102 h 304"/>
              <a:gd name="T106" fmla="*/ 286 w 370"/>
              <a:gd name="T107" fmla="*/ 118 h 304"/>
              <a:gd name="T108" fmla="*/ 304 w 370"/>
              <a:gd name="T109" fmla="*/ 112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370" h="304">
                <a:moveTo>
                  <a:pt x="18" y="10"/>
                </a:moveTo>
                <a:lnTo>
                  <a:pt x="18" y="10"/>
                </a:lnTo>
                <a:lnTo>
                  <a:pt x="12" y="18"/>
                </a:lnTo>
                <a:lnTo>
                  <a:pt x="10" y="28"/>
                </a:lnTo>
                <a:lnTo>
                  <a:pt x="10" y="28"/>
                </a:lnTo>
                <a:lnTo>
                  <a:pt x="4" y="20"/>
                </a:lnTo>
                <a:lnTo>
                  <a:pt x="0" y="10"/>
                </a:lnTo>
                <a:lnTo>
                  <a:pt x="0" y="10"/>
                </a:lnTo>
                <a:lnTo>
                  <a:pt x="0" y="8"/>
                </a:lnTo>
                <a:lnTo>
                  <a:pt x="2" y="4"/>
                </a:lnTo>
                <a:lnTo>
                  <a:pt x="4" y="2"/>
                </a:lnTo>
                <a:lnTo>
                  <a:pt x="6" y="0"/>
                </a:lnTo>
                <a:lnTo>
                  <a:pt x="6" y="0"/>
                </a:lnTo>
                <a:lnTo>
                  <a:pt x="10" y="0"/>
                </a:lnTo>
                <a:lnTo>
                  <a:pt x="12" y="2"/>
                </a:lnTo>
                <a:lnTo>
                  <a:pt x="14" y="4"/>
                </a:lnTo>
                <a:lnTo>
                  <a:pt x="16" y="6"/>
                </a:lnTo>
                <a:lnTo>
                  <a:pt x="16" y="6"/>
                </a:lnTo>
                <a:lnTo>
                  <a:pt x="18" y="10"/>
                </a:lnTo>
                <a:lnTo>
                  <a:pt x="18" y="10"/>
                </a:lnTo>
                <a:close/>
                <a:moveTo>
                  <a:pt x="370" y="130"/>
                </a:moveTo>
                <a:lnTo>
                  <a:pt x="370" y="158"/>
                </a:lnTo>
                <a:lnTo>
                  <a:pt x="370" y="158"/>
                </a:lnTo>
                <a:lnTo>
                  <a:pt x="368" y="164"/>
                </a:lnTo>
                <a:lnTo>
                  <a:pt x="366" y="170"/>
                </a:lnTo>
                <a:lnTo>
                  <a:pt x="360" y="174"/>
                </a:lnTo>
                <a:lnTo>
                  <a:pt x="354" y="174"/>
                </a:lnTo>
                <a:lnTo>
                  <a:pt x="340" y="174"/>
                </a:lnTo>
                <a:lnTo>
                  <a:pt x="340" y="174"/>
                </a:lnTo>
                <a:lnTo>
                  <a:pt x="336" y="186"/>
                </a:lnTo>
                <a:lnTo>
                  <a:pt x="332" y="198"/>
                </a:lnTo>
                <a:lnTo>
                  <a:pt x="324" y="208"/>
                </a:lnTo>
                <a:lnTo>
                  <a:pt x="318" y="216"/>
                </a:lnTo>
                <a:lnTo>
                  <a:pt x="310" y="226"/>
                </a:lnTo>
                <a:lnTo>
                  <a:pt x="300" y="234"/>
                </a:lnTo>
                <a:lnTo>
                  <a:pt x="290" y="240"/>
                </a:lnTo>
                <a:lnTo>
                  <a:pt x="280" y="246"/>
                </a:lnTo>
                <a:lnTo>
                  <a:pt x="292" y="278"/>
                </a:lnTo>
                <a:lnTo>
                  <a:pt x="292" y="278"/>
                </a:lnTo>
                <a:lnTo>
                  <a:pt x="292" y="282"/>
                </a:lnTo>
                <a:lnTo>
                  <a:pt x="292" y="286"/>
                </a:lnTo>
                <a:lnTo>
                  <a:pt x="290" y="290"/>
                </a:lnTo>
                <a:lnTo>
                  <a:pt x="286" y="292"/>
                </a:lnTo>
                <a:lnTo>
                  <a:pt x="252" y="304"/>
                </a:lnTo>
                <a:lnTo>
                  <a:pt x="252" y="304"/>
                </a:lnTo>
                <a:lnTo>
                  <a:pt x="248" y="304"/>
                </a:lnTo>
                <a:lnTo>
                  <a:pt x="248" y="304"/>
                </a:lnTo>
                <a:lnTo>
                  <a:pt x="244" y="304"/>
                </a:lnTo>
                <a:lnTo>
                  <a:pt x="244" y="304"/>
                </a:lnTo>
                <a:lnTo>
                  <a:pt x="240" y="302"/>
                </a:lnTo>
                <a:lnTo>
                  <a:pt x="238" y="298"/>
                </a:lnTo>
                <a:lnTo>
                  <a:pt x="224" y="256"/>
                </a:lnTo>
                <a:lnTo>
                  <a:pt x="194" y="256"/>
                </a:lnTo>
                <a:lnTo>
                  <a:pt x="162" y="256"/>
                </a:lnTo>
                <a:lnTo>
                  <a:pt x="134" y="256"/>
                </a:lnTo>
                <a:lnTo>
                  <a:pt x="120" y="298"/>
                </a:lnTo>
                <a:lnTo>
                  <a:pt x="120" y="298"/>
                </a:lnTo>
                <a:lnTo>
                  <a:pt x="118" y="302"/>
                </a:lnTo>
                <a:lnTo>
                  <a:pt x="114" y="304"/>
                </a:lnTo>
                <a:lnTo>
                  <a:pt x="114" y="304"/>
                </a:lnTo>
                <a:lnTo>
                  <a:pt x="110" y="304"/>
                </a:lnTo>
                <a:lnTo>
                  <a:pt x="110" y="304"/>
                </a:lnTo>
                <a:lnTo>
                  <a:pt x="106" y="304"/>
                </a:lnTo>
                <a:lnTo>
                  <a:pt x="72" y="292"/>
                </a:lnTo>
                <a:lnTo>
                  <a:pt x="72" y="292"/>
                </a:lnTo>
                <a:lnTo>
                  <a:pt x="68" y="290"/>
                </a:lnTo>
                <a:lnTo>
                  <a:pt x="66" y="286"/>
                </a:lnTo>
                <a:lnTo>
                  <a:pt x="64" y="282"/>
                </a:lnTo>
                <a:lnTo>
                  <a:pt x="66" y="278"/>
                </a:lnTo>
                <a:lnTo>
                  <a:pt x="78" y="246"/>
                </a:lnTo>
                <a:lnTo>
                  <a:pt x="78" y="246"/>
                </a:lnTo>
                <a:lnTo>
                  <a:pt x="64" y="238"/>
                </a:lnTo>
                <a:lnTo>
                  <a:pt x="52" y="228"/>
                </a:lnTo>
                <a:lnTo>
                  <a:pt x="40" y="218"/>
                </a:lnTo>
                <a:lnTo>
                  <a:pt x="30" y="206"/>
                </a:lnTo>
                <a:lnTo>
                  <a:pt x="24" y="192"/>
                </a:lnTo>
                <a:lnTo>
                  <a:pt x="18" y="176"/>
                </a:lnTo>
                <a:lnTo>
                  <a:pt x="14" y="160"/>
                </a:lnTo>
                <a:lnTo>
                  <a:pt x="12" y="144"/>
                </a:lnTo>
                <a:lnTo>
                  <a:pt x="12" y="144"/>
                </a:lnTo>
                <a:lnTo>
                  <a:pt x="14" y="128"/>
                </a:lnTo>
                <a:lnTo>
                  <a:pt x="18" y="112"/>
                </a:lnTo>
                <a:lnTo>
                  <a:pt x="24" y="96"/>
                </a:lnTo>
                <a:lnTo>
                  <a:pt x="32" y="82"/>
                </a:lnTo>
                <a:lnTo>
                  <a:pt x="32" y="82"/>
                </a:lnTo>
                <a:lnTo>
                  <a:pt x="32" y="82"/>
                </a:lnTo>
                <a:lnTo>
                  <a:pt x="32" y="82"/>
                </a:lnTo>
                <a:lnTo>
                  <a:pt x="28" y="78"/>
                </a:lnTo>
                <a:lnTo>
                  <a:pt x="28" y="78"/>
                </a:lnTo>
                <a:lnTo>
                  <a:pt x="28" y="78"/>
                </a:lnTo>
                <a:lnTo>
                  <a:pt x="28" y="78"/>
                </a:lnTo>
                <a:lnTo>
                  <a:pt x="24" y="72"/>
                </a:lnTo>
                <a:lnTo>
                  <a:pt x="24" y="72"/>
                </a:lnTo>
                <a:lnTo>
                  <a:pt x="24" y="72"/>
                </a:lnTo>
                <a:lnTo>
                  <a:pt x="24" y="72"/>
                </a:lnTo>
                <a:lnTo>
                  <a:pt x="18" y="56"/>
                </a:lnTo>
                <a:lnTo>
                  <a:pt x="16" y="48"/>
                </a:lnTo>
                <a:lnTo>
                  <a:pt x="16" y="38"/>
                </a:lnTo>
                <a:lnTo>
                  <a:pt x="16" y="38"/>
                </a:lnTo>
                <a:lnTo>
                  <a:pt x="18" y="28"/>
                </a:lnTo>
                <a:lnTo>
                  <a:pt x="22" y="18"/>
                </a:lnTo>
                <a:lnTo>
                  <a:pt x="30" y="10"/>
                </a:lnTo>
                <a:lnTo>
                  <a:pt x="38" y="4"/>
                </a:lnTo>
                <a:lnTo>
                  <a:pt x="38" y="4"/>
                </a:lnTo>
                <a:lnTo>
                  <a:pt x="48" y="0"/>
                </a:lnTo>
                <a:lnTo>
                  <a:pt x="60" y="2"/>
                </a:lnTo>
                <a:lnTo>
                  <a:pt x="60" y="2"/>
                </a:lnTo>
                <a:lnTo>
                  <a:pt x="60" y="2"/>
                </a:lnTo>
                <a:lnTo>
                  <a:pt x="60" y="2"/>
                </a:lnTo>
                <a:lnTo>
                  <a:pt x="64" y="4"/>
                </a:lnTo>
                <a:lnTo>
                  <a:pt x="64" y="4"/>
                </a:lnTo>
                <a:lnTo>
                  <a:pt x="70" y="10"/>
                </a:lnTo>
                <a:lnTo>
                  <a:pt x="72" y="16"/>
                </a:lnTo>
                <a:lnTo>
                  <a:pt x="74" y="22"/>
                </a:lnTo>
                <a:lnTo>
                  <a:pt x="74" y="28"/>
                </a:lnTo>
                <a:lnTo>
                  <a:pt x="74" y="28"/>
                </a:lnTo>
                <a:lnTo>
                  <a:pt x="70" y="36"/>
                </a:lnTo>
                <a:lnTo>
                  <a:pt x="64" y="42"/>
                </a:lnTo>
                <a:lnTo>
                  <a:pt x="58" y="46"/>
                </a:lnTo>
                <a:lnTo>
                  <a:pt x="50" y="48"/>
                </a:lnTo>
                <a:lnTo>
                  <a:pt x="50" y="48"/>
                </a:lnTo>
                <a:lnTo>
                  <a:pt x="40" y="46"/>
                </a:lnTo>
                <a:lnTo>
                  <a:pt x="40" y="46"/>
                </a:lnTo>
                <a:lnTo>
                  <a:pt x="40" y="40"/>
                </a:lnTo>
                <a:lnTo>
                  <a:pt x="40" y="40"/>
                </a:lnTo>
                <a:lnTo>
                  <a:pt x="40" y="36"/>
                </a:lnTo>
                <a:lnTo>
                  <a:pt x="42" y="30"/>
                </a:lnTo>
                <a:lnTo>
                  <a:pt x="42" y="30"/>
                </a:lnTo>
                <a:lnTo>
                  <a:pt x="48" y="32"/>
                </a:lnTo>
                <a:lnTo>
                  <a:pt x="48" y="32"/>
                </a:lnTo>
                <a:lnTo>
                  <a:pt x="52" y="30"/>
                </a:lnTo>
                <a:lnTo>
                  <a:pt x="56" y="28"/>
                </a:lnTo>
                <a:lnTo>
                  <a:pt x="58" y="24"/>
                </a:lnTo>
                <a:lnTo>
                  <a:pt x="58" y="24"/>
                </a:lnTo>
                <a:lnTo>
                  <a:pt x="58" y="22"/>
                </a:lnTo>
                <a:lnTo>
                  <a:pt x="56" y="18"/>
                </a:lnTo>
                <a:lnTo>
                  <a:pt x="56" y="18"/>
                </a:lnTo>
                <a:lnTo>
                  <a:pt x="56" y="18"/>
                </a:lnTo>
                <a:lnTo>
                  <a:pt x="56" y="18"/>
                </a:lnTo>
                <a:lnTo>
                  <a:pt x="50" y="16"/>
                </a:lnTo>
                <a:lnTo>
                  <a:pt x="46" y="18"/>
                </a:lnTo>
                <a:lnTo>
                  <a:pt x="46" y="18"/>
                </a:lnTo>
                <a:lnTo>
                  <a:pt x="40" y="22"/>
                </a:lnTo>
                <a:lnTo>
                  <a:pt x="36" y="26"/>
                </a:lnTo>
                <a:lnTo>
                  <a:pt x="32" y="34"/>
                </a:lnTo>
                <a:lnTo>
                  <a:pt x="32" y="40"/>
                </a:lnTo>
                <a:lnTo>
                  <a:pt x="32" y="40"/>
                </a:lnTo>
                <a:lnTo>
                  <a:pt x="32" y="48"/>
                </a:lnTo>
                <a:lnTo>
                  <a:pt x="34" y="54"/>
                </a:lnTo>
                <a:lnTo>
                  <a:pt x="40" y="68"/>
                </a:lnTo>
                <a:lnTo>
                  <a:pt x="40" y="68"/>
                </a:lnTo>
                <a:lnTo>
                  <a:pt x="42" y="70"/>
                </a:lnTo>
                <a:lnTo>
                  <a:pt x="42" y="70"/>
                </a:lnTo>
                <a:lnTo>
                  <a:pt x="58" y="54"/>
                </a:lnTo>
                <a:lnTo>
                  <a:pt x="68" y="48"/>
                </a:lnTo>
                <a:lnTo>
                  <a:pt x="78" y="42"/>
                </a:lnTo>
                <a:lnTo>
                  <a:pt x="90" y="38"/>
                </a:lnTo>
                <a:lnTo>
                  <a:pt x="102" y="34"/>
                </a:lnTo>
                <a:lnTo>
                  <a:pt x="112" y="32"/>
                </a:lnTo>
                <a:lnTo>
                  <a:pt x="126" y="32"/>
                </a:lnTo>
                <a:lnTo>
                  <a:pt x="162" y="32"/>
                </a:lnTo>
                <a:lnTo>
                  <a:pt x="194" y="32"/>
                </a:lnTo>
                <a:lnTo>
                  <a:pt x="232" y="32"/>
                </a:lnTo>
                <a:lnTo>
                  <a:pt x="232" y="32"/>
                </a:lnTo>
                <a:lnTo>
                  <a:pt x="242" y="32"/>
                </a:lnTo>
                <a:lnTo>
                  <a:pt x="242" y="32"/>
                </a:lnTo>
                <a:lnTo>
                  <a:pt x="242" y="32"/>
                </a:lnTo>
                <a:lnTo>
                  <a:pt x="242" y="32"/>
                </a:lnTo>
                <a:lnTo>
                  <a:pt x="246" y="22"/>
                </a:lnTo>
                <a:lnTo>
                  <a:pt x="252" y="14"/>
                </a:lnTo>
                <a:lnTo>
                  <a:pt x="260" y="8"/>
                </a:lnTo>
                <a:lnTo>
                  <a:pt x="268" y="4"/>
                </a:lnTo>
                <a:lnTo>
                  <a:pt x="276" y="2"/>
                </a:lnTo>
                <a:lnTo>
                  <a:pt x="286" y="0"/>
                </a:lnTo>
                <a:lnTo>
                  <a:pt x="294" y="0"/>
                </a:lnTo>
                <a:lnTo>
                  <a:pt x="304" y="2"/>
                </a:lnTo>
                <a:lnTo>
                  <a:pt x="288" y="48"/>
                </a:lnTo>
                <a:lnTo>
                  <a:pt x="288" y="48"/>
                </a:lnTo>
                <a:lnTo>
                  <a:pt x="306" y="60"/>
                </a:lnTo>
                <a:lnTo>
                  <a:pt x="320" y="76"/>
                </a:lnTo>
                <a:lnTo>
                  <a:pt x="332" y="94"/>
                </a:lnTo>
                <a:lnTo>
                  <a:pt x="340" y="114"/>
                </a:lnTo>
                <a:lnTo>
                  <a:pt x="354" y="114"/>
                </a:lnTo>
                <a:lnTo>
                  <a:pt x="354" y="114"/>
                </a:lnTo>
                <a:lnTo>
                  <a:pt x="360" y="116"/>
                </a:lnTo>
                <a:lnTo>
                  <a:pt x="366" y="118"/>
                </a:lnTo>
                <a:lnTo>
                  <a:pt x="368" y="124"/>
                </a:lnTo>
                <a:lnTo>
                  <a:pt x="370" y="130"/>
                </a:lnTo>
                <a:lnTo>
                  <a:pt x="370" y="130"/>
                </a:lnTo>
                <a:close/>
                <a:moveTo>
                  <a:pt x="212" y="226"/>
                </a:moveTo>
                <a:lnTo>
                  <a:pt x="212" y="226"/>
                </a:lnTo>
                <a:lnTo>
                  <a:pt x="210" y="222"/>
                </a:lnTo>
                <a:lnTo>
                  <a:pt x="208" y="220"/>
                </a:lnTo>
                <a:lnTo>
                  <a:pt x="206" y="218"/>
                </a:lnTo>
                <a:lnTo>
                  <a:pt x="204" y="218"/>
                </a:lnTo>
                <a:lnTo>
                  <a:pt x="126" y="218"/>
                </a:lnTo>
                <a:lnTo>
                  <a:pt x="126" y="218"/>
                </a:lnTo>
                <a:lnTo>
                  <a:pt x="112" y="216"/>
                </a:lnTo>
                <a:lnTo>
                  <a:pt x="98" y="212"/>
                </a:lnTo>
                <a:lnTo>
                  <a:pt x="86" y="206"/>
                </a:lnTo>
                <a:lnTo>
                  <a:pt x="74" y="196"/>
                </a:lnTo>
                <a:lnTo>
                  <a:pt x="66" y="186"/>
                </a:lnTo>
                <a:lnTo>
                  <a:pt x="58" y="174"/>
                </a:lnTo>
                <a:lnTo>
                  <a:pt x="54" y="160"/>
                </a:lnTo>
                <a:lnTo>
                  <a:pt x="54" y="146"/>
                </a:lnTo>
                <a:lnTo>
                  <a:pt x="54" y="146"/>
                </a:lnTo>
                <a:lnTo>
                  <a:pt x="52" y="142"/>
                </a:lnTo>
                <a:lnTo>
                  <a:pt x="50" y="140"/>
                </a:lnTo>
                <a:lnTo>
                  <a:pt x="48" y="138"/>
                </a:lnTo>
                <a:lnTo>
                  <a:pt x="46" y="138"/>
                </a:lnTo>
                <a:lnTo>
                  <a:pt x="46" y="138"/>
                </a:lnTo>
                <a:lnTo>
                  <a:pt x="42" y="138"/>
                </a:lnTo>
                <a:lnTo>
                  <a:pt x="40" y="140"/>
                </a:lnTo>
                <a:lnTo>
                  <a:pt x="38" y="142"/>
                </a:lnTo>
                <a:lnTo>
                  <a:pt x="38" y="146"/>
                </a:lnTo>
                <a:lnTo>
                  <a:pt x="38" y="146"/>
                </a:lnTo>
                <a:lnTo>
                  <a:pt x="40" y="164"/>
                </a:lnTo>
                <a:lnTo>
                  <a:pt x="44" y="180"/>
                </a:lnTo>
                <a:lnTo>
                  <a:pt x="52" y="194"/>
                </a:lnTo>
                <a:lnTo>
                  <a:pt x="64" y="208"/>
                </a:lnTo>
                <a:lnTo>
                  <a:pt x="76" y="218"/>
                </a:lnTo>
                <a:lnTo>
                  <a:pt x="92" y="226"/>
                </a:lnTo>
                <a:lnTo>
                  <a:pt x="108" y="232"/>
                </a:lnTo>
                <a:lnTo>
                  <a:pt x="126" y="234"/>
                </a:lnTo>
                <a:lnTo>
                  <a:pt x="204" y="234"/>
                </a:lnTo>
                <a:lnTo>
                  <a:pt x="204" y="234"/>
                </a:lnTo>
                <a:lnTo>
                  <a:pt x="206" y="234"/>
                </a:lnTo>
                <a:lnTo>
                  <a:pt x="208" y="232"/>
                </a:lnTo>
                <a:lnTo>
                  <a:pt x="210" y="228"/>
                </a:lnTo>
                <a:lnTo>
                  <a:pt x="212" y="226"/>
                </a:lnTo>
                <a:lnTo>
                  <a:pt x="212" y="226"/>
                </a:lnTo>
                <a:close/>
                <a:moveTo>
                  <a:pt x="220" y="66"/>
                </a:moveTo>
                <a:lnTo>
                  <a:pt x="220" y="66"/>
                </a:lnTo>
                <a:lnTo>
                  <a:pt x="220" y="62"/>
                </a:lnTo>
                <a:lnTo>
                  <a:pt x="216" y="58"/>
                </a:lnTo>
                <a:lnTo>
                  <a:pt x="214" y="56"/>
                </a:lnTo>
                <a:lnTo>
                  <a:pt x="210" y="56"/>
                </a:lnTo>
                <a:lnTo>
                  <a:pt x="148" y="56"/>
                </a:lnTo>
                <a:lnTo>
                  <a:pt x="148" y="56"/>
                </a:lnTo>
                <a:lnTo>
                  <a:pt x="144" y="56"/>
                </a:lnTo>
                <a:lnTo>
                  <a:pt x="140" y="58"/>
                </a:lnTo>
                <a:lnTo>
                  <a:pt x="138" y="62"/>
                </a:lnTo>
                <a:lnTo>
                  <a:pt x="138" y="66"/>
                </a:lnTo>
                <a:lnTo>
                  <a:pt x="138" y="66"/>
                </a:lnTo>
                <a:lnTo>
                  <a:pt x="138" y="70"/>
                </a:lnTo>
                <a:lnTo>
                  <a:pt x="140" y="74"/>
                </a:lnTo>
                <a:lnTo>
                  <a:pt x="144" y="76"/>
                </a:lnTo>
                <a:lnTo>
                  <a:pt x="148" y="76"/>
                </a:lnTo>
                <a:lnTo>
                  <a:pt x="210" y="76"/>
                </a:lnTo>
                <a:lnTo>
                  <a:pt x="210" y="76"/>
                </a:lnTo>
                <a:lnTo>
                  <a:pt x="214" y="76"/>
                </a:lnTo>
                <a:lnTo>
                  <a:pt x="216" y="74"/>
                </a:lnTo>
                <a:lnTo>
                  <a:pt x="220" y="70"/>
                </a:lnTo>
                <a:lnTo>
                  <a:pt x="220" y="66"/>
                </a:lnTo>
                <a:lnTo>
                  <a:pt x="220" y="66"/>
                </a:lnTo>
                <a:close/>
                <a:moveTo>
                  <a:pt x="304" y="106"/>
                </a:moveTo>
                <a:lnTo>
                  <a:pt x="304" y="106"/>
                </a:lnTo>
                <a:lnTo>
                  <a:pt x="304" y="102"/>
                </a:lnTo>
                <a:lnTo>
                  <a:pt x="300" y="96"/>
                </a:lnTo>
                <a:lnTo>
                  <a:pt x="296" y="94"/>
                </a:lnTo>
                <a:lnTo>
                  <a:pt x="292" y="94"/>
                </a:lnTo>
                <a:lnTo>
                  <a:pt x="292" y="94"/>
                </a:lnTo>
                <a:lnTo>
                  <a:pt x="286" y="94"/>
                </a:lnTo>
                <a:lnTo>
                  <a:pt x="282" y="96"/>
                </a:lnTo>
                <a:lnTo>
                  <a:pt x="280" y="102"/>
                </a:lnTo>
                <a:lnTo>
                  <a:pt x="278" y="106"/>
                </a:lnTo>
                <a:lnTo>
                  <a:pt x="278" y="106"/>
                </a:lnTo>
                <a:lnTo>
                  <a:pt x="280" y="112"/>
                </a:lnTo>
                <a:lnTo>
                  <a:pt x="282" y="116"/>
                </a:lnTo>
                <a:lnTo>
                  <a:pt x="286" y="118"/>
                </a:lnTo>
                <a:lnTo>
                  <a:pt x="292" y="120"/>
                </a:lnTo>
                <a:lnTo>
                  <a:pt x="292" y="120"/>
                </a:lnTo>
                <a:lnTo>
                  <a:pt x="296" y="118"/>
                </a:lnTo>
                <a:lnTo>
                  <a:pt x="300" y="116"/>
                </a:lnTo>
                <a:lnTo>
                  <a:pt x="304" y="112"/>
                </a:lnTo>
                <a:lnTo>
                  <a:pt x="304" y="106"/>
                </a:lnTo>
                <a:lnTo>
                  <a:pt x="304" y="106"/>
                </a:lnTo>
                <a:close/>
              </a:path>
            </a:pathLst>
          </a:custGeom>
          <a:solidFill>
            <a:schemeClr val="bg1"/>
          </a:solidFill>
          <a:ln>
            <a:noFill/>
          </a:ln>
          <a:extLst/>
        </p:spPr>
        <p:txBody>
          <a:bodyPr vert="horz" wrap="square" lIns="91440" tIns="45720" rIns="91440" bIns="45720" numCol="1" anchor="t" anchorCtr="0" compatLnSpc="1">
            <a:prstTxWarp prst="textNoShape">
              <a:avLst/>
            </a:prstTxWarp>
          </a:bodyPr>
          <a:lstStyle/>
          <a:p>
            <a:endParaRPr lang="en-GB" dirty="0"/>
          </a:p>
        </p:txBody>
      </p:sp>
      <p:sp>
        <p:nvSpPr>
          <p:cNvPr id="369" name="Freeform 4886"/>
          <p:cNvSpPr>
            <a:spLocks/>
          </p:cNvSpPr>
          <p:nvPr/>
        </p:nvSpPr>
        <p:spPr bwMode="auto">
          <a:xfrm>
            <a:off x="11309097" y="1292023"/>
            <a:ext cx="254221" cy="231559"/>
          </a:xfrm>
          <a:custGeom>
            <a:avLst/>
            <a:gdLst>
              <a:gd name="T0" fmla="*/ 320 w 320"/>
              <a:gd name="T1" fmla="*/ 124 h 320"/>
              <a:gd name="T2" fmla="*/ 320 w 320"/>
              <a:gd name="T3" fmla="*/ 196 h 320"/>
              <a:gd name="T4" fmla="*/ 320 w 320"/>
              <a:gd name="T5" fmla="*/ 196 h 320"/>
              <a:gd name="T6" fmla="*/ 318 w 320"/>
              <a:gd name="T7" fmla="*/ 202 h 320"/>
              <a:gd name="T8" fmla="*/ 316 w 320"/>
              <a:gd name="T9" fmla="*/ 208 h 320"/>
              <a:gd name="T10" fmla="*/ 310 w 320"/>
              <a:gd name="T11" fmla="*/ 210 h 320"/>
              <a:gd name="T12" fmla="*/ 304 w 320"/>
              <a:gd name="T13" fmla="*/ 212 h 320"/>
              <a:gd name="T14" fmla="*/ 212 w 320"/>
              <a:gd name="T15" fmla="*/ 212 h 320"/>
              <a:gd name="T16" fmla="*/ 212 w 320"/>
              <a:gd name="T17" fmla="*/ 304 h 320"/>
              <a:gd name="T18" fmla="*/ 212 w 320"/>
              <a:gd name="T19" fmla="*/ 304 h 320"/>
              <a:gd name="T20" fmla="*/ 210 w 320"/>
              <a:gd name="T21" fmla="*/ 310 h 320"/>
              <a:gd name="T22" fmla="*/ 208 w 320"/>
              <a:gd name="T23" fmla="*/ 316 h 320"/>
              <a:gd name="T24" fmla="*/ 202 w 320"/>
              <a:gd name="T25" fmla="*/ 318 h 320"/>
              <a:gd name="T26" fmla="*/ 196 w 320"/>
              <a:gd name="T27" fmla="*/ 320 h 320"/>
              <a:gd name="T28" fmla="*/ 124 w 320"/>
              <a:gd name="T29" fmla="*/ 320 h 320"/>
              <a:gd name="T30" fmla="*/ 124 w 320"/>
              <a:gd name="T31" fmla="*/ 320 h 320"/>
              <a:gd name="T32" fmla="*/ 118 w 320"/>
              <a:gd name="T33" fmla="*/ 318 h 320"/>
              <a:gd name="T34" fmla="*/ 112 w 320"/>
              <a:gd name="T35" fmla="*/ 316 h 320"/>
              <a:gd name="T36" fmla="*/ 110 w 320"/>
              <a:gd name="T37" fmla="*/ 310 h 320"/>
              <a:gd name="T38" fmla="*/ 108 w 320"/>
              <a:gd name="T39" fmla="*/ 304 h 320"/>
              <a:gd name="T40" fmla="*/ 108 w 320"/>
              <a:gd name="T41" fmla="*/ 212 h 320"/>
              <a:gd name="T42" fmla="*/ 16 w 320"/>
              <a:gd name="T43" fmla="*/ 212 h 320"/>
              <a:gd name="T44" fmla="*/ 16 w 320"/>
              <a:gd name="T45" fmla="*/ 212 h 320"/>
              <a:gd name="T46" fmla="*/ 10 w 320"/>
              <a:gd name="T47" fmla="*/ 210 h 320"/>
              <a:gd name="T48" fmla="*/ 4 w 320"/>
              <a:gd name="T49" fmla="*/ 208 h 320"/>
              <a:gd name="T50" fmla="*/ 2 w 320"/>
              <a:gd name="T51" fmla="*/ 202 h 320"/>
              <a:gd name="T52" fmla="*/ 0 w 320"/>
              <a:gd name="T53" fmla="*/ 196 h 320"/>
              <a:gd name="T54" fmla="*/ 0 w 320"/>
              <a:gd name="T55" fmla="*/ 124 h 320"/>
              <a:gd name="T56" fmla="*/ 0 w 320"/>
              <a:gd name="T57" fmla="*/ 124 h 320"/>
              <a:gd name="T58" fmla="*/ 2 w 320"/>
              <a:gd name="T59" fmla="*/ 118 h 320"/>
              <a:gd name="T60" fmla="*/ 4 w 320"/>
              <a:gd name="T61" fmla="*/ 112 h 320"/>
              <a:gd name="T62" fmla="*/ 10 w 320"/>
              <a:gd name="T63" fmla="*/ 110 h 320"/>
              <a:gd name="T64" fmla="*/ 16 w 320"/>
              <a:gd name="T65" fmla="*/ 108 h 320"/>
              <a:gd name="T66" fmla="*/ 108 w 320"/>
              <a:gd name="T67" fmla="*/ 108 h 320"/>
              <a:gd name="T68" fmla="*/ 108 w 320"/>
              <a:gd name="T69" fmla="*/ 16 h 320"/>
              <a:gd name="T70" fmla="*/ 108 w 320"/>
              <a:gd name="T71" fmla="*/ 16 h 320"/>
              <a:gd name="T72" fmla="*/ 110 w 320"/>
              <a:gd name="T73" fmla="*/ 10 h 320"/>
              <a:gd name="T74" fmla="*/ 112 w 320"/>
              <a:gd name="T75" fmla="*/ 4 h 320"/>
              <a:gd name="T76" fmla="*/ 118 w 320"/>
              <a:gd name="T77" fmla="*/ 2 h 320"/>
              <a:gd name="T78" fmla="*/ 124 w 320"/>
              <a:gd name="T79" fmla="*/ 0 h 320"/>
              <a:gd name="T80" fmla="*/ 196 w 320"/>
              <a:gd name="T81" fmla="*/ 0 h 320"/>
              <a:gd name="T82" fmla="*/ 196 w 320"/>
              <a:gd name="T83" fmla="*/ 0 h 320"/>
              <a:gd name="T84" fmla="*/ 202 w 320"/>
              <a:gd name="T85" fmla="*/ 2 h 320"/>
              <a:gd name="T86" fmla="*/ 208 w 320"/>
              <a:gd name="T87" fmla="*/ 4 h 320"/>
              <a:gd name="T88" fmla="*/ 210 w 320"/>
              <a:gd name="T89" fmla="*/ 10 h 320"/>
              <a:gd name="T90" fmla="*/ 212 w 320"/>
              <a:gd name="T91" fmla="*/ 16 h 320"/>
              <a:gd name="T92" fmla="*/ 212 w 320"/>
              <a:gd name="T93" fmla="*/ 108 h 320"/>
              <a:gd name="T94" fmla="*/ 304 w 320"/>
              <a:gd name="T95" fmla="*/ 108 h 320"/>
              <a:gd name="T96" fmla="*/ 304 w 320"/>
              <a:gd name="T97" fmla="*/ 108 h 320"/>
              <a:gd name="T98" fmla="*/ 310 w 320"/>
              <a:gd name="T99" fmla="*/ 110 h 320"/>
              <a:gd name="T100" fmla="*/ 316 w 320"/>
              <a:gd name="T101" fmla="*/ 112 h 320"/>
              <a:gd name="T102" fmla="*/ 318 w 320"/>
              <a:gd name="T103" fmla="*/ 118 h 320"/>
              <a:gd name="T104" fmla="*/ 320 w 320"/>
              <a:gd name="T105" fmla="*/ 124 h 320"/>
              <a:gd name="T106" fmla="*/ 320 w 320"/>
              <a:gd name="T107" fmla="*/ 124 h 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320" h="320">
                <a:moveTo>
                  <a:pt x="320" y="124"/>
                </a:moveTo>
                <a:lnTo>
                  <a:pt x="320" y="196"/>
                </a:lnTo>
                <a:lnTo>
                  <a:pt x="320" y="196"/>
                </a:lnTo>
                <a:lnTo>
                  <a:pt x="318" y="202"/>
                </a:lnTo>
                <a:lnTo>
                  <a:pt x="316" y="208"/>
                </a:lnTo>
                <a:lnTo>
                  <a:pt x="310" y="210"/>
                </a:lnTo>
                <a:lnTo>
                  <a:pt x="304" y="212"/>
                </a:lnTo>
                <a:lnTo>
                  <a:pt x="212" y="212"/>
                </a:lnTo>
                <a:lnTo>
                  <a:pt x="212" y="304"/>
                </a:lnTo>
                <a:lnTo>
                  <a:pt x="212" y="304"/>
                </a:lnTo>
                <a:lnTo>
                  <a:pt x="210" y="310"/>
                </a:lnTo>
                <a:lnTo>
                  <a:pt x="208" y="316"/>
                </a:lnTo>
                <a:lnTo>
                  <a:pt x="202" y="318"/>
                </a:lnTo>
                <a:lnTo>
                  <a:pt x="196" y="320"/>
                </a:lnTo>
                <a:lnTo>
                  <a:pt x="124" y="320"/>
                </a:lnTo>
                <a:lnTo>
                  <a:pt x="124" y="320"/>
                </a:lnTo>
                <a:lnTo>
                  <a:pt x="118" y="318"/>
                </a:lnTo>
                <a:lnTo>
                  <a:pt x="112" y="316"/>
                </a:lnTo>
                <a:lnTo>
                  <a:pt x="110" y="310"/>
                </a:lnTo>
                <a:lnTo>
                  <a:pt x="108" y="304"/>
                </a:lnTo>
                <a:lnTo>
                  <a:pt x="108" y="212"/>
                </a:lnTo>
                <a:lnTo>
                  <a:pt x="16" y="212"/>
                </a:lnTo>
                <a:lnTo>
                  <a:pt x="16" y="212"/>
                </a:lnTo>
                <a:lnTo>
                  <a:pt x="10" y="210"/>
                </a:lnTo>
                <a:lnTo>
                  <a:pt x="4" y="208"/>
                </a:lnTo>
                <a:lnTo>
                  <a:pt x="2" y="202"/>
                </a:lnTo>
                <a:lnTo>
                  <a:pt x="0" y="196"/>
                </a:lnTo>
                <a:lnTo>
                  <a:pt x="0" y="124"/>
                </a:lnTo>
                <a:lnTo>
                  <a:pt x="0" y="124"/>
                </a:lnTo>
                <a:lnTo>
                  <a:pt x="2" y="118"/>
                </a:lnTo>
                <a:lnTo>
                  <a:pt x="4" y="112"/>
                </a:lnTo>
                <a:lnTo>
                  <a:pt x="10" y="110"/>
                </a:lnTo>
                <a:lnTo>
                  <a:pt x="16" y="108"/>
                </a:lnTo>
                <a:lnTo>
                  <a:pt x="108" y="108"/>
                </a:lnTo>
                <a:lnTo>
                  <a:pt x="108" y="16"/>
                </a:lnTo>
                <a:lnTo>
                  <a:pt x="108" y="16"/>
                </a:lnTo>
                <a:lnTo>
                  <a:pt x="110" y="10"/>
                </a:lnTo>
                <a:lnTo>
                  <a:pt x="112" y="4"/>
                </a:lnTo>
                <a:lnTo>
                  <a:pt x="118" y="2"/>
                </a:lnTo>
                <a:lnTo>
                  <a:pt x="124" y="0"/>
                </a:lnTo>
                <a:lnTo>
                  <a:pt x="196" y="0"/>
                </a:lnTo>
                <a:lnTo>
                  <a:pt x="196" y="0"/>
                </a:lnTo>
                <a:lnTo>
                  <a:pt x="202" y="2"/>
                </a:lnTo>
                <a:lnTo>
                  <a:pt x="208" y="4"/>
                </a:lnTo>
                <a:lnTo>
                  <a:pt x="210" y="10"/>
                </a:lnTo>
                <a:lnTo>
                  <a:pt x="212" y="16"/>
                </a:lnTo>
                <a:lnTo>
                  <a:pt x="212" y="108"/>
                </a:lnTo>
                <a:lnTo>
                  <a:pt x="304" y="108"/>
                </a:lnTo>
                <a:lnTo>
                  <a:pt x="304" y="108"/>
                </a:lnTo>
                <a:lnTo>
                  <a:pt x="310" y="110"/>
                </a:lnTo>
                <a:lnTo>
                  <a:pt x="316" y="112"/>
                </a:lnTo>
                <a:lnTo>
                  <a:pt x="318" y="118"/>
                </a:lnTo>
                <a:lnTo>
                  <a:pt x="320" y="124"/>
                </a:lnTo>
                <a:lnTo>
                  <a:pt x="320" y="124"/>
                </a:lnTo>
                <a:close/>
              </a:path>
            </a:pathLst>
          </a:custGeom>
          <a:solidFill>
            <a:schemeClr val="bg1"/>
          </a:solidFill>
          <a:ln>
            <a:noFill/>
          </a:ln>
          <a:extLst/>
        </p:spPr>
        <p:txBody>
          <a:bodyPr vert="horz" wrap="square" lIns="91440" tIns="45720" rIns="91440" bIns="45720" numCol="1" anchor="t" anchorCtr="0" compatLnSpc="1">
            <a:prstTxWarp prst="textNoShape">
              <a:avLst/>
            </a:prstTxWarp>
          </a:bodyPr>
          <a:lstStyle/>
          <a:p>
            <a:endParaRPr lang="en-GB" dirty="0"/>
          </a:p>
        </p:txBody>
      </p:sp>
      <p:sp>
        <p:nvSpPr>
          <p:cNvPr id="370" name="Freeform 4899"/>
          <p:cNvSpPr>
            <a:spLocks noEditPoints="1"/>
          </p:cNvSpPr>
          <p:nvPr/>
        </p:nvSpPr>
        <p:spPr bwMode="auto">
          <a:xfrm>
            <a:off x="2060861" y="1256891"/>
            <a:ext cx="272332" cy="271550"/>
          </a:xfrm>
          <a:custGeom>
            <a:avLst/>
            <a:gdLst>
              <a:gd name="T0" fmla="*/ 190 w 324"/>
              <a:gd name="T1" fmla="*/ 0 h 324"/>
              <a:gd name="T2" fmla="*/ 134 w 324"/>
              <a:gd name="T3" fmla="*/ 20 h 324"/>
              <a:gd name="T4" fmla="*/ 90 w 324"/>
              <a:gd name="T5" fmla="*/ 74 h 324"/>
              <a:gd name="T6" fmla="*/ 82 w 324"/>
              <a:gd name="T7" fmla="*/ 120 h 324"/>
              <a:gd name="T8" fmla="*/ 84 w 324"/>
              <a:gd name="T9" fmla="*/ 146 h 324"/>
              <a:gd name="T10" fmla="*/ 118 w 324"/>
              <a:gd name="T11" fmla="*/ 206 h 324"/>
              <a:gd name="T12" fmla="*/ 178 w 324"/>
              <a:gd name="T13" fmla="*/ 240 h 324"/>
              <a:gd name="T14" fmla="*/ 202 w 324"/>
              <a:gd name="T15" fmla="*/ 242 h 324"/>
              <a:gd name="T16" fmla="*/ 250 w 324"/>
              <a:gd name="T17" fmla="*/ 232 h 324"/>
              <a:gd name="T18" fmla="*/ 304 w 324"/>
              <a:gd name="T19" fmla="*/ 188 h 324"/>
              <a:gd name="T20" fmla="*/ 324 w 324"/>
              <a:gd name="T21" fmla="*/ 132 h 324"/>
              <a:gd name="T22" fmla="*/ 324 w 324"/>
              <a:gd name="T23" fmla="*/ 108 h 324"/>
              <a:gd name="T24" fmla="*/ 304 w 324"/>
              <a:gd name="T25" fmla="*/ 52 h 324"/>
              <a:gd name="T26" fmla="*/ 250 w 324"/>
              <a:gd name="T27" fmla="*/ 8 h 324"/>
              <a:gd name="T28" fmla="*/ 202 w 324"/>
              <a:gd name="T29" fmla="*/ 0 h 324"/>
              <a:gd name="T30" fmla="*/ 202 w 324"/>
              <a:gd name="T31" fmla="*/ 212 h 324"/>
              <a:gd name="T32" fmla="*/ 152 w 324"/>
              <a:gd name="T33" fmla="*/ 196 h 324"/>
              <a:gd name="T34" fmla="*/ 118 w 324"/>
              <a:gd name="T35" fmla="*/ 156 h 324"/>
              <a:gd name="T36" fmla="*/ 112 w 324"/>
              <a:gd name="T37" fmla="*/ 120 h 324"/>
              <a:gd name="T38" fmla="*/ 128 w 324"/>
              <a:gd name="T39" fmla="*/ 70 h 324"/>
              <a:gd name="T40" fmla="*/ 168 w 324"/>
              <a:gd name="T41" fmla="*/ 36 h 324"/>
              <a:gd name="T42" fmla="*/ 202 w 324"/>
              <a:gd name="T43" fmla="*/ 30 h 324"/>
              <a:gd name="T44" fmla="*/ 254 w 324"/>
              <a:gd name="T45" fmla="*/ 46 h 324"/>
              <a:gd name="T46" fmla="*/ 286 w 324"/>
              <a:gd name="T47" fmla="*/ 86 h 324"/>
              <a:gd name="T48" fmla="*/ 294 w 324"/>
              <a:gd name="T49" fmla="*/ 120 h 324"/>
              <a:gd name="T50" fmla="*/ 278 w 324"/>
              <a:gd name="T51" fmla="*/ 172 h 324"/>
              <a:gd name="T52" fmla="*/ 238 w 324"/>
              <a:gd name="T53" fmla="*/ 204 h 324"/>
              <a:gd name="T54" fmla="*/ 202 w 324"/>
              <a:gd name="T55" fmla="*/ 212 h 324"/>
              <a:gd name="T56" fmla="*/ 138 w 324"/>
              <a:gd name="T57" fmla="*/ 130 h 324"/>
              <a:gd name="T58" fmla="*/ 132 w 324"/>
              <a:gd name="T59" fmla="*/ 120 h 324"/>
              <a:gd name="T60" fmla="*/ 138 w 324"/>
              <a:gd name="T61" fmla="*/ 94 h 324"/>
              <a:gd name="T62" fmla="*/ 164 w 324"/>
              <a:gd name="T63" fmla="*/ 62 h 324"/>
              <a:gd name="T64" fmla="*/ 202 w 324"/>
              <a:gd name="T65" fmla="*/ 50 h 324"/>
              <a:gd name="T66" fmla="*/ 210 w 324"/>
              <a:gd name="T67" fmla="*/ 54 h 324"/>
              <a:gd name="T68" fmla="*/ 212 w 324"/>
              <a:gd name="T69" fmla="*/ 60 h 324"/>
              <a:gd name="T70" fmla="*/ 206 w 324"/>
              <a:gd name="T71" fmla="*/ 70 h 324"/>
              <a:gd name="T72" fmla="*/ 192 w 324"/>
              <a:gd name="T73" fmla="*/ 72 h 324"/>
              <a:gd name="T74" fmla="*/ 168 w 324"/>
              <a:gd name="T75" fmla="*/ 86 h 324"/>
              <a:gd name="T76" fmla="*/ 154 w 324"/>
              <a:gd name="T77" fmla="*/ 110 h 324"/>
              <a:gd name="T78" fmla="*/ 152 w 324"/>
              <a:gd name="T79" fmla="*/ 124 h 324"/>
              <a:gd name="T80" fmla="*/ 142 w 324"/>
              <a:gd name="T81" fmla="*/ 130 h 324"/>
              <a:gd name="T82" fmla="*/ 48 w 324"/>
              <a:gd name="T83" fmla="*/ 316 h 324"/>
              <a:gd name="T84" fmla="*/ 28 w 324"/>
              <a:gd name="T85" fmla="*/ 324 h 324"/>
              <a:gd name="T86" fmla="*/ 8 w 324"/>
              <a:gd name="T87" fmla="*/ 316 h 324"/>
              <a:gd name="T88" fmla="*/ 0 w 324"/>
              <a:gd name="T89" fmla="*/ 296 h 324"/>
              <a:gd name="T90" fmla="*/ 86 w 324"/>
              <a:gd name="T91" fmla="*/ 198 h 324"/>
              <a:gd name="T92" fmla="*/ 102 w 324"/>
              <a:gd name="T93" fmla="*/ 220 h 324"/>
              <a:gd name="T94" fmla="*/ 124 w 324"/>
              <a:gd name="T95" fmla="*/ 238 h 3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24" h="324">
                <a:moveTo>
                  <a:pt x="202" y="0"/>
                </a:moveTo>
                <a:lnTo>
                  <a:pt x="202" y="0"/>
                </a:lnTo>
                <a:lnTo>
                  <a:pt x="190" y="0"/>
                </a:lnTo>
                <a:lnTo>
                  <a:pt x="178" y="2"/>
                </a:lnTo>
                <a:lnTo>
                  <a:pt x="156" y="8"/>
                </a:lnTo>
                <a:lnTo>
                  <a:pt x="134" y="20"/>
                </a:lnTo>
                <a:lnTo>
                  <a:pt x="118" y="34"/>
                </a:lnTo>
                <a:lnTo>
                  <a:pt x="102" y="52"/>
                </a:lnTo>
                <a:lnTo>
                  <a:pt x="90" y="74"/>
                </a:lnTo>
                <a:lnTo>
                  <a:pt x="84" y="96"/>
                </a:lnTo>
                <a:lnTo>
                  <a:pt x="82" y="108"/>
                </a:lnTo>
                <a:lnTo>
                  <a:pt x="82" y="120"/>
                </a:lnTo>
                <a:lnTo>
                  <a:pt x="82" y="120"/>
                </a:lnTo>
                <a:lnTo>
                  <a:pt x="82" y="132"/>
                </a:lnTo>
                <a:lnTo>
                  <a:pt x="84" y="146"/>
                </a:lnTo>
                <a:lnTo>
                  <a:pt x="90" y="168"/>
                </a:lnTo>
                <a:lnTo>
                  <a:pt x="102" y="188"/>
                </a:lnTo>
                <a:lnTo>
                  <a:pt x="118" y="206"/>
                </a:lnTo>
                <a:lnTo>
                  <a:pt x="134" y="222"/>
                </a:lnTo>
                <a:lnTo>
                  <a:pt x="156" y="232"/>
                </a:lnTo>
                <a:lnTo>
                  <a:pt x="178" y="240"/>
                </a:lnTo>
                <a:lnTo>
                  <a:pt x="190" y="242"/>
                </a:lnTo>
                <a:lnTo>
                  <a:pt x="202" y="242"/>
                </a:lnTo>
                <a:lnTo>
                  <a:pt x="202" y="242"/>
                </a:lnTo>
                <a:lnTo>
                  <a:pt x="216" y="242"/>
                </a:lnTo>
                <a:lnTo>
                  <a:pt x="228" y="240"/>
                </a:lnTo>
                <a:lnTo>
                  <a:pt x="250" y="232"/>
                </a:lnTo>
                <a:lnTo>
                  <a:pt x="270" y="222"/>
                </a:lnTo>
                <a:lnTo>
                  <a:pt x="288" y="206"/>
                </a:lnTo>
                <a:lnTo>
                  <a:pt x="304" y="188"/>
                </a:lnTo>
                <a:lnTo>
                  <a:pt x="314" y="168"/>
                </a:lnTo>
                <a:lnTo>
                  <a:pt x="322" y="146"/>
                </a:lnTo>
                <a:lnTo>
                  <a:pt x="324" y="132"/>
                </a:lnTo>
                <a:lnTo>
                  <a:pt x="324" y="120"/>
                </a:lnTo>
                <a:lnTo>
                  <a:pt x="324" y="120"/>
                </a:lnTo>
                <a:lnTo>
                  <a:pt x="324" y="108"/>
                </a:lnTo>
                <a:lnTo>
                  <a:pt x="322" y="96"/>
                </a:lnTo>
                <a:lnTo>
                  <a:pt x="314" y="74"/>
                </a:lnTo>
                <a:lnTo>
                  <a:pt x="304" y="52"/>
                </a:lnTo>
                <a:lnTo>
                  <a:pt x="288" y="34"/>
                </a:lnTo>
                <a:lnTo>
                  <a:pt x="270" y="20"/>
                </a:lnTo>
                <a:lnTo>
                  <a:pt x="250" y="8"/>
                </a:lnTo>
                <a:lnTo>
                  <a:pt x="228" y="2"/>
                </a:lnTo>
                <a:lnTo>
                  <a:pt x="216" y="0"/>
                </a:lnTo>
                <a:lnTo>
                  <a:pt x="202" y="0"/>
                </a:lnTo>
                <a:lnTo>
                  <a:pt x="202" y="0"/>
                </a:lnTo>
                <a:close/>
                <a:moveTo>
                  <a:pt x="202" y="212"/>
                </a:moveTo>
                <a:lnTo>
                  <a:pt x="202" y="212"/>
                </a:lnTo>
                <a:lnTo>
                  <a:pt x="184" y="210"/>
                </a:lnTo>
                <a:lnTo>
                  <a:pt x="168" y="204"/>
                </a:lnTo>
                <a:lnTo>
                  <a:pt x="152" y="196"/>
                </a:lnTo>
                <a:lnTo>
                  <a:pt x="138" y="184"/>
                </a:lnTo>
                <a:lnTo>
                  <a:pt x="128" y="172"/>
                </a:lnTo>
                <a:lnTo>
                  <a:pt x="118" y="156"/>
                </a:lnTo>
                <a:lnTo>
                  <a:pt x="114" y="138"/>
                </a:lnTo>
                <a:lnTo>
                  <a:pt x="112" y="120"/>
                </a:lnTo>
                <a:lnTo>
                  <a:pt x="112" y="120"/>
                </a:lnTo>
                <a:lnTo>
                  <a:pt x="114" y="102"/>
                </a:lnTo>
                <a:lnTo>
                  <a:pt x="118" y="86"/>
                </a:lnTo>
                <a:lnTo>
                  <a:pt x="128" y="70"/>
                </a:lnTo>
                <a:lnTo>
                  <a:pt x="138" y="56"/>
                </a:lnTo>
                <a:lnTo>
                  <a:pt x="152" y="46"/>
                </a:lnTo>
                <a:lnTo>
                  <a:pt x="168" y="36"/>
                </a:lnTo>
                <a:lnTo>
                  <a:pt x="184" y="32"/>
                </a:lnTo>
                <a:lnTo>
                  <a:pt x="202" y="30"/>
                </a:lnTo>
                <a:lnTo>
                  <a:pt x="202" y="30"/>
                </a:lnTo>
                <a:lnTo>
                  <a:pt x="222" y="32"/>
                </a:lnTo>
                <a:lnTo>
                  <a:pt x="238" y="36"/>
                </a:lnTo>
                <a:lnTo>
                  <a:pt x="254" y="46"/>
                </a:lnTo>
                <a:lnTo>
                  <a:pt x="268" y="56"/>
                </a:lnTo>
                <a:lnTo>
                  <a:pt x="278" y="70"/>
                </a:lnTo>
                <a:lnTo>
                  <a:pt x="286" y="86"/>
                </a:lnTo>
                <a:lnTo>
                  <a:pt x="292" y="102"/>
                </a:lnTo>
                <a:lnTo>
                  <a:pt x="294" y="120"/>
                </a:lnTo>
                <a:lnTo>
                  <a:pt x="294" y="120"/>
                </a:lnTo>
                <a:lnTo>
                  <a:pt x="292" y="138"/>
                </a:lnTo>
                <a:lnTo>
                  <a:pt x="286" y="156"/>
                </a:lnTo>
                <a:lnTo>
                  <a:pt x="278" y="172"/>
                </a:lnTo>
                <a:lnTo>
                  <a:pt x="268" y="184"/>
                </a:lnTo>
                <a:lnTo>
                  <a:pt x="254" y="196"/>
                </a:lnTo>
                <a:lnTo>
                  <a:pt x="238" y="204"/>
                </a:lnTo>
                <a:lnTo>
                  <a:pt x="222" y="210"/>
                </a:lnTo>
                <a:lnTo>
                  <a:pt x="202" y="212"/>
                </a:lnTo>
                <a:lnTo>
                  <a:pt x="202" y="212"/>
                </a:lnTo>
                <a:close/>
                <a:moveTo>
                  <a:pt x="142" y="130"/>
                </a:moveTo>
                <a:lnTo>
                  <a:pt x="142" y="130"/>
                </a:lnTo>
                <a:lnTo>
                  <a:pt x="138" y="130"/>
                </a:lnTo>
                <a:lnTo>
                  <a:pt x="136" y="128"/>
                </a:lnTo>
                <a:lnTo>
                  <a:pt x="134" y="124"/>
                </a:lnTo>
                <a:lnTo>
                  <a:pt x="132" y="120"/>
                </a:lnTo>
                <a:lnTo>
                  <a:pt x="132" y="120"/>
                </a:lnTo>
                <a:lnTo>
                  <a:pt x="134" y="106"/>
                </a:lnTo>
                <a:lnTo>
                  <a:pt x="138" y="94"/>
                </a:lnTo>
                <a:lnTo>
                  <a:pt x="144" y="82"/>
                </a:lnTo>
                <a:lnTo>
                  <a:pt x="154" y="72"/>
                </a:lnTo>
                <a:lnTo>
                  <a:pt x="164" y="62"/>
                </a:lnTo>
                <a:lnTo>
                  <a:pt x="176" y="56"/>
                </a:lnTo>
                <a:lnTo>
                  <a:pt x="188" y="52"/>
                </a:lnTo>
                <a:lnTo>
                  <a:pt x="202" y="50"/>
                </a:lnTo>
                <a:lnTo>
                  <a:pt x="202" y="50"/>
                </a:lnTo>
                <a:lnTo>
                  <a:pt x="206" y="52"/>
                </a:lnTo>
                <a:lnTo>
                  <a:pt x="210" y="54"/>
                </a:lnTo>
                <a:lnTo>
                  <a:pt x="212" y="56"/>
                </a:lnTo>
                <a:lnTo>
                  <a:pt x="212" y="60"/>
                </a:lnTo>
                <a:lnTo>
                  <a:pt x="212" y="60"/>
                </a:lnTo>
                <a:lnTo>
                  <a:pt x="212" y="64"/>
                </a:lnTo>
                <a:lnTo>
                  <a:pt x="210" y="68"/>
                </a:lnTo>
                <a:lnTo>
                  <a:pt x="206" y="70"/>
                </a:lnTo>
                <a:lnTo>
                  <a:pt x="202" y="70"/>
                </a:lnTo>
                <a:lnTo>
                  <a:pt x="202" y="70"/>
                </a:lnTo>
                <a:lnTo>
                  <a:pt x="192" y="72"/>
                </a:lnTo>
                <a:lnTo>
                  <a:pt x="184" y="74"/>
                </a:lnTo>
                <a:lnTo>
                  <a:pt x="174" y="80"/>
                </a:lnTo>
                <a:lnTo>
                  <a:pt x="168" y="86"/>
                </a:lnTo>
                <a:lnTo>
                  <a:pt x="162" y="92"/>
                </a:lnTo>
                <a:lnTo>
                  <a:pt x="156" y="102"/>
                </a:lnTo>
                <a:lnTo>
                  <a:pt x="154" y="110"/>
                </a:lnTo>
                <a:lnTo>
                  <a:pt x="152" y="120"/>
                </a:lnTo>
                <a:lnTo>
                  <a:pt x="152" y="120"/>
                </a:lnTo>
                <a:lnTo>
                  <a:pt x="152" y="124"/>
                </a:lnTo>
                <a:lnTo>
                  <a:pt x="150" y="128"/>
                </a:lnTo>
                <a:lnTo>
                  <a:pt x="146" y="130"/>
                </a:lnTo>
                <a:lnTo>
                  <a:pt x="142" y="130"/>
                </a:lnTo>
                <a:lnTo>
                  <a:pt x="142" y="130"/>
                </a:lnTo>
                <a:close/>
                <a:moveTo>
                  <a:pt x="124" y="238"/>
                </a:moveTo>
                <a:lnTo>
                  <a:pt x="48" y="316"/>
                </a:lnTo>
                <a:lnTo>
                  <a:pt x="48" y="316"/>
                </a:lnTo>
                <a:lnTo>
                  <a:pt x="38" y="322"/>
                </a:lnTo>
                <a:lnTo>
                  <a:pt x="28" y="324"/>
                </a:lnTo>
                <a:lnTo>
                  <a:pt x="28" y="324"/>
                </a:lnTo>
                <a:lnTo>
                  <a:pt x="18" y="322"/>
                </a:lnTo>
                <a:lnTo>
                  <a:pt x="8" y="316"/>
                </a:lnTo>
                <a:lnTo>
                  <a:pt x="8" y="316"/>
                </a:lnTo>
                <a:lnTo>
                  <a:pt x="2" y="306"/>
                </a:lnTo>
                <a:lnTo>
                  <a:pt x="0" y="296"/>
                </a:lnTo>
                <a:lnTo>
                  <a:pt x="2" y="286"/>
                </a:lnTo>
                <a:lnTo>
                  <a:pt x="8" y="276"/>
                </a:lnTo>
                <a:lnTo>
                  <a:pt x="86" y="198"/>
                </a:lnTo>
                <a:lnTo>
                  <a:pt x="86" y="198"/>
                </a:lnTo>
                <a:lnTo>
                  <a:pt x="94" y="210"/>
                </a:lnTo>
                <a:lnTo>
                  <a:pt x="102" y="220"/>
                </a:lnTo>
                <a:lnTo>
                  <a:pt x="114" y="230"/>
                </a:lnTo>
                <a:lnTo>
                  <a:pt x="124" y="238"/>
                </a:lnTo>
                <a:lnTo>
                  <a:pt x="124" y="238"/>
                </a:lnTo>
                <a:close/>
              </a:path>
            </a:pathLst>
          </a:custGeom>
          <a:solidFill>
            <a:schemeClr val="bg1"/>
          </a:solidFill>
          <a:ln>
            <a:noFill/>
          </a:ln>
          <a:extLst/>
        </p:spPr>
        <p:txBody>
          <a:bodyPr vert="horz" wrap="square" lIns="91440" tIns="45720" rIns="91440" bIns="45720" numCol="1" anchor="t" anchorCtr="0" compatLnSpc="1">
            <a:prstTxWarp prst="textNoShape">
              <a:avLst/>
            </a:prstTxWarp>
          </a:bodyPr>
          <a:lstStyle/>
          <a:p>
            <a:endParaRPr lang="en-GB" dirty="0"/>
          </a:p>
        </p:txBody>
      </p:sp>
      <p:sp>
        <p:nvSpPr>
          <p:cNvPr id="371" name="Freeform 4985"/>
          <p:cNvSpPr>
            <a:spLocks noEditPoints="1"/>
          </p:cNvSpPr>
          <p:nvPr/>
        </p:nvSpPr>
        <p:spPr bwMode="auto">
          <a:xfrm>
            <a:off x="10356663" y="1284260"/>
            <a:ext cx="308427" cy="265459"/>
          </a:xfrm>
          <a:custGeom>
            <a:avLst/>
            <a:gdLst>
              <a:gd name="T0" fmla="*/ 282 w 320"/>
              <a:gd name="T1" fmla="*/ 112 h 292"/>
              <a:gd name="T2" fmla="*/ 294 w 320"/>
              <a:gd name="T3" fmla="*/ 114 h 292"/>
              <a:gd name="T4" fmla="*/ 308 w 320"/>
              <a:gd name="T5" fmla="*/ 120 h 292"/>
              <a:gd name="T6" fmla="*/ 320 w 320"/>
              <a:gd name="T7" fmla="*/ 138 h 292"/>
              <a:gd name="T8" fmla="*/ 320 w 320"/>
              <a:gd name="T9" fmla="*/ 196 h 292"/>
              <a:gd name="T10" fmla="*/ 320 w 320"/>
              <a:gd name="T11" fmla="*/ 202 h 292"/>
              <a:gd name="T12" fmla="*/ 316 w 320"/>
              <a:gd name="T13" fmla="*/ 214 h 292"/>
              <a:gd name="T14" fmla="*/ 304 w 320"/>
              <a:gd name="T15" fmla="*/ 228 h 292"/>
              <a:gd name="T16" fmla="*/ 282 w 320"/>
              <a:gd name="T17" fmla="*/ 234 h 292"/>
              <a:gd name="T18" fmla="*/ 252 w 320"/>
              <a:gd name="T19" fmla="*/ 234 h 292"/>
              <a:gd name="T20" fmla="*/ 260 w 320"/>
              <a:gd name="T21" fmla="*/ 264 h 292"/>
              <a:gd name="T22" fmla="*/ 272 w 320"/>
              <a:gd name="T23" fmla="*/ 286 h 292"/>
              <a:gd name="T24" fmla="*/ 278 w 320"/>
              <a:gd name="T25" fmla="*/ 292 h 292"/>
              <a:gd name="T26" fmla="*/ 254 w 320"/>
              <a:gd name="T27" fmla="*/ 278 h 292"/>
              <a:gd name="T28" fmla="*/ 234 w 320"/>
              <a:gd name="T29" fmla="*/ 260 h 292"/>
              <a:gd name="T30" fmla="*/ 218 w 320"/>
              <a:gd name="T31" fmla="*/ 234 h 292"/>
              <a:gd name="T32" fmla="*/ 198 w 320"/>
              <a:gd name="T33" fmla="*/ 234 h 292"/>
              <a:gd name="T34" fmla="*/ 186 w 320"/>
              <a:gd name="T35" fmla="*/ 232 h 292"/>
              <a:gd name="T36" fmla="*/ 172 w 320"/>
              <a:gd name="T37" fmla="*/ 224 h 292"/>
              <a:gd name="T38" fmla="*/ 162 w 320"/>
              <a:gd name="T39" fmla="*/ 208 h 292"/>
              <a:gd name="T40" fmla="*/ 160 w 320"/>
              <a:gd name="T41" fmla="*/ 150 h 292"/>
              <a:gd name="T42" fmla="*/ 160 w 320"/>
              <a:gd name="T43" fmla="*/ 144 h 292"/>
              <a:gd name="T44" fmla="*/ 164 w 320"/>
              <a:gd name="T45" fmla="*/ 130 h 292"/>
              <a:gd name="T46" fmla="*/ 176 w 320"/>
              <a:gd name="T47" fmla="*/ 118 h 292"/>
              <a:gd name="T48" fmla="*/ 198 w 320"/>
              <a:gd name="T49" fmla="*/ 112 h 292"/>
              <a:gd name="T50" fmla="*/ 140 w 320"/>
              <a:gd name="T51" fmla="*/ 150 h 292"/>
              <a:gd name="T52" fmla="*/ 142 w 320"/>
              <a:gd name="T53" fmla="*/ 142 h 292"/>
              <a:gd name="T54" fmla="*/ 148 w 320"/>
              <a:gd name="T55" fmla="*/ 122 h 292"/>
              <a:gd name="T56" fmla="*/ 162 w 320"/>
              <a:gd name="T57" fmla="*/ 104 h 292"/>
              <a:gd name="T58" fmla="*/ 184 w 320"/>
              <a:gd name="T59" fmla="*/ 94 h 292"/>
              <a:gd name="T60" fmla="*/ 282 w 320"/>
              <a:gd name="T61" fmla="*/ 92 h 292"/>
              <a:gd name="T62" fmla="*/ 288 w 320"/>
              <a:gd name="T63" fmla="*/ 94 h 292"/>
              <a:gd name="T64" fmla="*/ 288 w 320"/>
              <a:gd name="T65" fmla="*/ 52 h 292"/>
              <a:gd name="T66" fmla="*/ 286 w 320"/>
              <a:gd name="T67" fmla="*/ 36 h 292"/>
              <a:gd name="T68" fmla="*/ 276 w 320"/>
              <a:gd name="T69" fmla="*/ 16 h 292"/>
              <a:gd name="T70" fmla="*/ 254 w 320"/>
              <a:gd name="T71" fmla="*/ 2 h 292"/>
              <a:gd name="T72" fmla="*/ 236 w 320"/>
              <a:gd name="T73" fmla="*/ 0 h 292"/>
              <a:gd name="T74" fmla="*/ 52 w 320"/>
              <a:gd name="T75" fmla="*/ 0 h 292"/>
              <a:gd name="T76" fmla="*/ 34 w 320"/>
              <a:gd name="T77" fmla="*/ 2 h 292"/>
              <a:gd name="T78" fmla="*/ 16 w 320"/>
              <a:gd name="T79" fmla="*/ 12 h 292"/>
              <a:gd name="T80" fmla="*/ 2 w 320"/>
              <a:gd name="T81" fmla="*/ 34 h 292"/>
              <a:gd name="T82" fmla="*/ 0 w 320"/>
              <a:gd name="T83" fmla="*/ 52 h 292"/>
              <a:gd name="T84" fmla="*/ 0 w 320"/>
              <a:gd name="T85" fmla="*/ 112 h 292"/>
              <a:gd name="T86" fmla="*/ 2 w 320"/>
              <a:gd name="T87" fmla="*/ 130 h 292"/>
              <a:gd name="T88" fmla="*/ 12 w 320"/>
              <a:gd name="T89" fmla="*/ 148 h 292"/>
              <a:gd name="T90" fmla="*/ 34 w 320"/>
              <a:gd name="T91" fmla="*/ 162 h 292"/>
              <a:gd name="T92" fmla="*/ 52 w 320"/>
              <a:gd name="T93" fmla="*/ 164 h 292"/>
              <a:gd name="T94" fmla="*/ 64 w 320"/>
              <a:gd name="T95" fmla="*/ 164 h 292"/>
              <a:gd name="T96" fmla="*/ 54 w 320"/>
              <a:gd name="T97" fmla="*/ 206 h 292"/>
              <a:gd name="T98" fmla="*/ 44 w 320"/>
              <a:gd name="T99" fmla="*/ 226 h 292"/>
              <a:gd name="T100" fmla="*/ 30 w 320"/>
              <a:gd name="T101" fmla="*/ 244 h 292"/>
              <a:gd name="T102" fmla="*/ 40 w 320"/>
              <a:gd name="T103" fmla="*/ 240 h 292"/>
              <a:gd name="T104" fmla="*/ 62 w 320"/>
              <a:gd name="T105" fmla="*/ 226 h 292"/>
              <a:gd name="T106" fmla="*/ 90 w 320"/>
              <a:gd name="T107" fmla="*/ 200 h 292"/>
              <a:gd name="T108" fmla="*/ 110 w 320"/>
              <a:gd name="T109" fmla="*/ 164 h 292"/>
              <a:gd name="T110" fmla="*/ 140 w 320"/>
              <a:gd name="T111" fmla="*/ 150 h 2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20" h="292">
                <a:moveTo>
                  <a:pt x="282" y="112"/>
                </a:moveTo>
                <a:lnTo>
                  <a:pt x="282" y="112"/>
                </a:lnTo>
                <a:lnTo>
                  <a:pt x="288" y="112"/>
                </a:lnTo>
                <a:lnTo>
                  <a:pt x="294" y="114"/>
                </a:lnTo>
                <a:lnTo>
                  <a:pt x="302" y="116"/>
                </a:lnTo>
                <a:lnTo>
                  <a:pt x="308" y="120"/>
                </a:lnTo>
                <a:lnTo>
                  <a:pt x="314" y="128"/>
                </a:lnTo>
                <a:lnTo>
                  <a:pt x="320" y="138"/>
                </a:lnTo>
                <a:lnTo>
                  <a:pt x="320" y="150"/>
                </a:lnTo>
                <a:lnTo>
                  <a:pt x="320" y="196"/>
                </a:lnTo>
                <a:lnTo>
                  <a:pt x="320" y="196"/>
                </a:lnTo>
                <a:lnTo>
                  <a:pt x="320" y="202"/>
                </a:lnTo>
                <a:lnTo>
                  <a:pt x="318" y="208"/>
                </a:lnTo>
                <a:lnTo>
                  <a:pt x="316" y="214"/>
                </a:lnTo>
                <a:lnTo>
                  <a:pt x="312" y="222"/>
                </a:lnTo>
                <a:lnTo>
                  <a:pt x="304" y="228"/>
                </a:lnTo>
                <a:lnTo>
                  <a:pt x="294" y="232"/>
                </a:lnTo>
                <a:lnTo>
                  <a:pt x="282" y="234"/>
                </a:lnTo>
                <a:lnTo>
                  <a:pt x="252" y="234"/>
                </a:lnTo>
                <a:lnTo>
                  <a:pt x="252" y="234"/>
                </a:lnTo>
                <a:lnTo>
                  <a:pt x="256" y="248"/>
                </a:lnTo>
                <a:lnTo>
                  <a:pt x="260" y="264"/>
                </a:lnTo>
                <a:lnTo>
                  <a:pt x="268" y="280"/>
                </a:lnTo>
                <a:lnTo>
                  <a:pt x="272" y="286"/>
                </a:lnTo>
                <a:lnTo>
                  <a:pt x="278" y="292"/>
                </a:lnTo>
                <a:lnTo>
                  <a:pt x="278" y="292"/>
                </a:lnTo>
                <a:lnTo>
                  <a:pt x="272" y="290"/>
                </a:lnTo>
                <a:lnTo>
                  <a:pt x="254" y="278"/>
                </a:lnTo>
                <a:lnTo>
                  <a:pt x="244" y="270"/>
                </a:lnTo>
                <a:lnTo>
                  <a:pt x="234" y="260"/>
                </a:lnTo>
                <a:lnTo>
                  <a:pt x="226" y="248"/>
                </a:lnTo>
                <a:lnTo>
                  <a:pt x="218" y="234"/>
                </a:lnTo>
                <a:lnTo>
                  <a:pt x="198" y="234"/>
                </a:lnTo>
                <a:lnTo>
                  <a:pt x="198" y="234"/>
                </a:lnTo>
                <a:lnTo>
                  <a:pt x="192" y="234"/>
                </a:lnTo>
                <a:lnTo>
                  <a:pt x="186" y="232"/>
                </a:lnTo>
                <a:lnTo>
                  <a:pt x="180" y="230"/>
                </a:lnTo>
                <a:lnTo>
                  <a:pt x="172" y="224"/>
                </a:lnTo>
                <a:lnTo>
                  <a:pt x="166" y="218"/>
                </a:lnTo>
                <a:lnTo>
                  <a:pt x="162" y="208"/>
                </a:lnTo>
                <a:lnTo>
                  <a:pt x="160" y="196"/>
                </a:lnTo>
                <a:lnTo>
                  <a:pt x="160" y="150"/>
                </a:lnTo>
                <a:lnTo>
                  <a:pt x="160" y="150"/>
                </a:lnTo>
                <a:lnTo>
                  <a:pt x="160" y="144"/>
                </a:lnTo>
                <a:lnTo>
                  <a:pt x="162" y="138"/>
                </a:lnTo>
                <a:lnTo>
                  <a:pt x="164" y="130"/>
                </a:lnTo>
                <a:lnTo>
                  <a:pt x="170" y="124"/>
                </a:lnTo>
                <a:lnTo>
                  <a:pt x="176" y="118"/>
                </a:lnTo>
                <a:lnTo>
                  <a:pt x="186" y="114"/>
                </a:lnTo>
                <a:lnTo>
                  <a:pt x="198" y="112"/>
                </a:lnTo>
                <a:lnTo>
                  <a:pt x="282" y="112"/>
                </a:lnTo>
                <a:close/>
                <a:moveTo>
                  <a:pt x="140" y="150"/>
                </a:moveTo>
                <a:lnTo>
                  <a:pt x="140" y="150"/>
                </a:lnTo>
                <a:lnTo>
                  <a:pt x="142" y="142"/>
                </a:lnTo>
                <a:lnTo>
                  <a:pt x="144" y="132"/>
                </a:lnTo>
                <a:lnTo>
                  <a:pt x="148" y="122"/>
                </a:lnTo>
                <a:lnTo>
                  <a:pt x="154" y="112"/>
                </a:lnTo>
                <a:lnTo>
                  <a:pt x="162" y="104"/>
                </a:lnTo>
                <a:lnTo>
                  <a:pt x="172" y="98"/>
                </a:lnTo>
                <a:lnTo>
                  <a:pt x="184" y="94"/>
                </a:lnTo>
                <a:lnTo>
                  <a:pt x="198" y="92"/>
                </a:lnTo>
                <a:lnTo>
                  <a:pt x="282" y="92"/>
                </a:lnTo>
                <a:lnTo>
                  <a:pt x="282" y="92"/>
                </a:lnTo>
                <a:lnTo>
                  <a:pt x="288" y="94"/>
                </a:lnTo>
                <a:lnTo>
                  <a:pt x="288" y="52"/>
                </a:lnTo>
                <a:lnTo>
                  <a:pt x="288" y="52"/>
                </a:lnTo>
                <a:lnTo>
                  <a:pt x="288" y="44"/>
                </a:lnTo>
                <a:lnTo>
                  <a:pt x="286" y="36"/>
                </a:lnTo>
                <a:lnTo>
                  <a:pt x="282" y="26"/>
                </a:lnTo>
                <a:lnTo>
                  <a:pt x="276" y="16"/>
                </a:lnTo>
                <a:lnTo>
                  <a:pt x="266" y="8"/>
                </a:lnTo>
                <a:lnTo>
                  <a:pt x="254" y="2"/>
                </a:lnTo>
                <a:lnTo>
                  <a:pt x="246" y="0"/>
                </a:lnTo>
                <a:lnTo>
                  <a:pt x="236" y="0"/>
                </a:lnTo>
                <a:lnTo>
                  <a:pt x="52" y="0"/>
                </a:lnTo>
                <a:lnTo>
                  <a:pt x="52" y="0"/>
                </a:lnTo>
                <a:lnTo>
                  <a:pt x="44" y="0"/>
                </a:lnTo>
                <a:lnTo>
                  <a:pt x="34" y="2"/>
                </a:lnTo>
                <a:lnTo>
                  <a:pt x="26" y="6"/>
                </a:lnTo>
                <a:lnTo>
                  <a:pt x="16" y="12"/>
                </a:lnTo>
                <a:lnTo>
                  <a:pt x="8" y="22"/>
                </a:lnTo>
                <a:lnTo>
                  <a:pt x="2" y="34"/>
                </a:lnTo>
                <a:lnTo>
                  <a:pt x="0" y="42"/>
                </a:lnTo>
                <a:lnTo>
                  <a:pt x="0" y="52"/>
                </a:lnTo>
                <a:lnTo>
                  <a:pt x="0" y="112"/>
                </a:lnTo>
                <a:lnTo>
                  <a:pt x="0" y="112"/>
                </a:lnTo>
                <a:lnTo>
                  <a:pt x="0" y="120"/>
                </a:lnTo>
                <a:lnTo>
                  <a:pt x="2" y="130"/>
                </a:lnTo>
                <a:lnTo>
                  <a:pt x="6" y="138"/>
                </a:lnTo>
                <a:lnTo>
                  <a:pt x="12" y="148"/>
                </a:lnTo>
                <a:lnTo>
                  <a:pt x="22" y="156"/>
                </a:lnTo>
                <a:lnTo>
                  <a:pt x="34" y="162"/>
                </a:lnTo>
                <a:lnTo>
                  <a:pt x="42" y="164"/>
                </a:lnTo>
                <a:lnTo>
                  <a:pt x="52" y="164"/>
                </a:lnTo>
                <a:lnTo>
                  <a:pt x="64" y="164"/>
                </a:lnTo>
                <a:lnTo>
                  <a:pt x="64" y="164"/>
                </a:lnTo>
                <a:lnTo>
                  <a:pt x="60" y="186"/>
                </a:lnTo>
                <a:lnTo>
                  <a:pt x="54" y="206"/>
                </a:lnTo>
                <a:lnTo>
                  <a:pt x="50" y="218"/>
                </a:lnTo>
                <a:lnTo>
                  <a:pt x="44" y="226"/>
                </a:lnTo>
                <a:lnTo>
                  <a:pt x="38" y="236"/>
                </a:lnTo>
                <a:lnTo>
                  <a:pt x="30" y="244"/>
                </a:lnTo>
                <a:lnTo>
                  <a:pt x="30" y="244"/>
                </a:lnTo>
                <a:lnTo>
                  <a:pt x="40" y="240"/>
                </a:lnTo>
                <a:lnTo>
                  <a:pt x="50" y="234"/>
                </a:lnTo>
                <a:lnTo>
                  <a:pt x="62" y="226"/>
                </a:lnTo>
                <a:lnTo>
                  <a:pt x="76" y="214"/>
                </a:lnTo>
                <a:lnTo>
                  <a:pt x="90" y="200"/>
                </a:lnTo>
                <a:lnTo>
                  <a:pt x="102" y="184"/>
                </a:lnTo>
                <a:lnTo>
                  <a:pt x="110" y="164"/>
                </a:lnTo>
                <a:lnTo>
                  <a:pt x="140" y="164"/>
                </a:lnTo>
                <a:lnTo>
                  <a:pt x="140" y="150"/>
                </a:lnTo>
                <a:close/>
              </a:path>
            </a:pathLst>
          </a:custGeom>
          <a:solidFill>
            <a:schemeClr val="bg1"/>
          </a:solidFill>
          <a:ln>
            <a:noFill/>
          </a:ln>
          <a:extLst/>
        </p:spPr>
        <p:txBody>
          <a:bodyPr vert="horz" wrap="square" lIns="91440" tIns="45720" rIns="91440" bIns="45720" numCol="1" anchor="t" anchorCtr="0" compatLnSpc="1">
            <a:prstTxWarp prst="textNoShape">
              <a:avLst/>
            </a:prstTxWarp>
          </a:bodyPr>
          <a:lstStyle/>
          <a:p>
            <a:endParaRPr lang="en-GB" dirty="0"/>
          </a:p>
        </p:txBody>
      </p:sp>
      <p:grpSp>
        <p:nvGrpSpPr>
          <p:cNvPr id="372" name="Group 371"/>
          <p:cNvGrpSpPr/>
          <p:nvPr/>
        </p:nvGrpSpPr>
        <p:grpSpPr>
          <a:xfrm>
            <a:off x="9360762" y="1247196"/>
            <a:ext cx="300404" cy="304528"/>
            <a:chOff x="481013" y="341313"/>
            <a:chExt cx="1146175" cy="1419225"/>
          </a:xfrm>
        </p:grpSpPr>
        <p:sp>
          <p:nvSpPr>
            <p:cNvPr id="373" name="Freeform 24"/>
            <p:cNvSpPr>
              <a:spLocks/>
            </p:cNvSpPr>
            <p:nvPr/>
          </p:nvSpPr>
          <p:spPr bwMode="auto">
            <a:xfrm>
              <a:off x="561976" y="1081088"/>
              <a:ext cx="58738" cy="171450"/>
            </a:xfrm>
            <a:custGeom>
              <a:avLst/>
              <a:gdLst>
                <a:gd name="T0" fmla="*/ 42 w 75"/>
                <a:gd name="T1" fmla="*/ 216 h 216"/>
                <a:gd name="T2" fmla="*/ 54 w 75"/>
                <a:gd name="T3" fmla="*/ 213 h 216"/>
                <a:gd name="T4" fmla="*/ 66 w 75"/>
                <a:gd name="T5" fmla="*/ 206 h 216"/>
                <a:gd name="T6" fmla="*/ 73 w 75"/>
                <a:gd name="T7" fmla="*/ 196 h 216"/>
                <a:gd name="T8" fmla="*/ 75 w 75"/>
                <a:gd name="T9" fmla="*/ 183 h 216"/>
                <a:gd name="T10" fmla="*/ 75 w 75"/>
                <a:gd name="T11" fmla="*/ 33 h 216"/>
                <a:gd name="T12" fmla="*/ 73 w 75"/>
                <a:gd name="T13" fmla="*/ 21 h 216"/>
                <a:gd name="T14" fmla="*/ 66 w 75"/>
                <a:gd name="T15" fmla="*/ 9 h 216"/>
                <a:gd name="T16" fmla="*/ 54 w 75"/>
                <a:gd name="T17" fmla="*/ 2 h 216"/>
                <a:gd name="T18" fmla="*/ 42 w 75"/>
                <a:gd name="T19" fmla="*/ 0 h 216"/>
                <a:gd name="T20" fmla="*/ 34 w 75"/>
                <a:gd name="T21" fmla="*/ 0 h 216"/>
                <a:gd name="T22" fmla="*/ 21 w 75"/>
                <a:gd name="T23" fmla="*/ 2 h 216"/>
                <a:gd name="T24" fmla="*/ 11 w 75"/>
                <a:gd name="T25" fmla="*/ 9 h 216"/>
                <a:gd name="T26" fmla="*/ 3 w 75"/>
                <a:gd name="T27" fmla="*/ 21 h 216"/>
                <a:gd name="T28" fmla="*/ 0 w 75"/>
                <a:gd name="T29" fmla="*/ 33 h 216"/>
                <a:gd name="T30" fmla="*/ 0 w 75"/>
                <a:gd name="T31" fmla="*/ 183 h 216"/>
                <a:gd name="T32" fmla="*/ 3 w 75"/>
                <a:gd name="T33" fmla="*/ 196 h 216"/>
                <a:gd name="T34" fmla="*/ 11 w 75"/>
                <a:gd name="T35" fmla="*/ 206 h 216"/>
                <a:gd name="T36" fmla="*/ 21 w 75"/>
                <a:gd name="T37" fmla="*/ 213 h 216"/>
                <a:gd name="T38" fmla="*/ 34 w 75"/>
                <a:gd name="T39" fmla="*/ 216 h 216"/>
                <a:gd name="T40" fmla="*/ 42 w 75"/>
                <a:gd name="T41" fmla="*/ 216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5" h="216">
                  <a:moveTo>
                    <a:pt x="42" y="216"/>
                  </a:moveTo>
                  <a:lnTo>
                    <a:pt x="54" y="213"/>
                  </a:lnTo>
                  <a:lnTo>
                    <a:pt x="66" y="206"/>
                  </a:lnTo>
                  <a:lnTo>
                    <a:pt x="73" y="196"/>
                  </a:lnTo>
                  <a:lnTo>
                    <a:pt x="75" y="183"/>
                  </a:lnTo>
                  <a:lnTo>
                    <a:pt x="75" y="33"/>
                  </a:lnTo>
                  <a:lnTo>
                    <a:pt x="73" y="21"/>
                  </a:lnTo>
                  <a:lnTo>
                    <a:pt x="66" y="9"/>
                  </a:lnTo>
                  <a:lnTo>
                    <a:pt x="54" y="2"/>
                  </a:lnTo>
                  <a:lnTo>
                    <a:pt x="42" y="0"/>
                  </a:lnTo>
                  <a:lnTo>
                    <a:pt x="34" y="0"/>
                  </a:lnTo>
                  <a:lnTo>
                    <a:pt x="21" y="2"/>
                  </a:lnTo>
                  <a:lnTo>
                    <a:pt x="11" y="9"/>
                  </a:lnTo>
                  <a:lnTo>
                    <a:pt x="3" y="21"/>
                  </a:lnTo>
                  <a:lnTo>
                    <a:pt x="0" y="33"/>
                  </a:lnTo>
                  <a:lnTo>
                    <a:pt x="0" y="183"/>
                  </a:lnTo>
                  <a:lnTo>
                    <a:pt x="3" y="196"/>
                  </a:lnTo>
                  <a:lnTo>
                    <a:pt x="11" y="206"/>
                  </a:lnTo>
                  <a:lnTo>
                    <a:pt x="21" y="213"/>
                  </a:lnTo>
                  <a:lnTo>
                    <a:pt x="34" y="216"/>
                  </a:lnTo>
                  <a:lnTo>
                    <a:pt x="42" y="21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374" name="Freeform 25"/>
            <p:cNvSpPr>
              <a:spLocks/>
            </p:cNvSpPr>
            <p:nvPr/>
          </p:nvSpPr>
          <p:spPr bwMode="auto">
            <a:xfrm>
              <a:off x="520701" y="1141413"/>
              <a:ext cx="69850" cy="52388"/>
            </a:xfrm>
            <a:custGeom>
              <a:avLst/>
              <a:gdLst>
                <a:gd name="T0" fmla="*/ 54 w 87"/>
                <a:gd name="T1" fmla="*/ 67 h 67"/>
                <a:gd name="T2" fmla="*/ 66 w 87"/>
                <a:gd name="T3" fmla="*/ 65 h 67"/>
                <a:gd name="T4" fmla="*/ 78 w 87"/>
                <a:gd name="T5" fmla="*/ 57 h 67"/>
                <a:gd name="T6" fmla="*/ 85 w 87"/>
                <a:gd name="T7" fmla="*/ 46 h 67"/>
                <a:gd name="T8" fmla="*/ 87 w 87"/>
                <a:gd name="T9" fmla="*/ 34 h 67"/>
                <a:gd name="T10" fmla="*/ 87 w 87"/>
                <a:gd name="T11" fmla="*/ 34 h 67"/>
                <a:gd name="T12" fmla="*/ 85 w 87"/>
                <a:gd name="T13" fmla="*/ 21 h 67"/>
                <a:gd name="T14" fmla="*/ 78 w 87"/>
                <a:gd name="T15" fmla="*/ 9 h 67"/>
                <a:gd name="T16" fmla="*/ 66 w 87"/>
                <a:gd name="T17" fmla="*/ 2 h 67"/>
                <a:gd name="T18" fmla="*/ 54 w 87"/>
                <a:gd name="T19" fmla="*/ 0 h 67"/>
                <a:gd name="T20" fmla="*/ 33 w 87"/>
                <a:gd name="T21" fmla="*/ 0 h 67"/>
                <a:gd name="T22" fmla="*/ 20 w 87"/>
                <a:gd name="T23" fmla="*/ 2 h 67"/>
                <a:gd name="T24" fmla="*/ 10 w 87"/>
                <a:gd name="T25" fmla="*/ 9 h 67"/>
                <a:gd name="T26" fmla="*/ 2 w 87"/>
                <a:gd name="T27" fmla="*/ 21 h 67"/>
                <a:gd name="T28" fmla="*/ 0 w 87"/>
                <a:gd name="T29" fmla="*/ 34 h 67"/>
                <a:gd name="T30" fmla="*/ 0 w 87"/>
                <a:gd name="T31" fmla="*/ 34 h 67"/>
                <a:gd name="T32" fmla="*/ 2 w 87"/>
                <a:gd name="T33" fmla="*/ 46 h 67"/>
                <a:gd name="T34" fmla="*/ 10 w 87"/>
                <a:gd name="T35" fmla="*/ 57 h 67"/>
                <a:gd name="T36" fmla="*/ 20 w 87"/>
                <a:gd name="T37" fmla="*/ 65 h 67"/>
                <a:gd name="T38" fmla="*/ 33 w 87"/>
                <a:gd name="T39" fmla="*/ 67 h 67"/>
                <a:gd name="T40" fmla="*/ 54 w 87"/>
                <a:gd name="T41" fmla="*/ 67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87" h="67">
                  <a:moveTo>
                    <a:pt x="54" y="67"/>
                  </a:moveTo>
                  <a:lnTo>
                    <a:pt x="66" y="65"/>
                  </a:lnTo>
                  <a:lnTo>
                    <a:pt x="78" y="57"/>
                  </a:lnTo>
                  <a:lnTo>
                    <a:pt x="85" y="46"/>
                  </a:lnTo>
                  <a:lnTo>
                    <a:pt x="87" y="34"/>
                  </a:lnTo>
                  <a:lnTo>
                    <a:pt x="87" y="34"/>
                  </a:lnTo>
                  <a:lnTo>
                    <a:pt x="85" y="21"/>
                  </a:lnTo>
                  <a:lnTo>
                    <a:pt x="78" y="9"/>
                  </a:lnTo>
                  <a:lnTo>
                    <a:pt x="66" y="2"/>
                  </a:lnTo>
                  <a:lnTo>
                    <a:pt x="54" y="0"/>
                  </a:lnTo>
                  <a:lnTo>
                    <a:pt x="33" y="0"/>
                  </a:lnTo>
                  <a:lnTo>
                    <a:pt x="20" y="2"/>
                  </a:lnTo>
                  <a:lnTo>
                    <a:pt x="10" y="9"/>
                  </a:lnTo>
                  <a:lnTo>
                    <a:pt x="2" y="21"/>
                  </a:lnTo>
                  <a:lnTo>
                    <a:pt x="0" y="34"/>
                  </a:lnTo>
                  <a:lnTo>
                    <a:pt x="0" y="34"/>
                  </a:lnTo>
                  <a:lnTo>
                    <a:pt x="2" y="46"/>
                  </a:lnTo>
                  <a:lnTo>
                    <a:pt x="10" y="57"/>
                  </a:lnTo>
                  <a:lnTo>
                    <a:pt x="20" y="65"/>
                  </a:lnTo>
                  <a:lnTo>
                    <a:pt x="33" y="67"/>
                  </a:lnTo>
                  <a:lnTo>
                    <a:pt x="54" y="6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375" name="Freeform 26"/>
            <p:cNvSpPr>
              <a:spLocks/>
            </p:cNvSpPr>
            <p:nvPr/>
          </p:nvSpPr>
          <p:spPr bwMode="auto">
            <a:xfrm>
              <a:off x="614363" y="923926"/>
              <a:ext cx="168275" cy="465138"/>
            </a:xfrm>
            <a:custGeom>
              <a:avLst/>
              <a:gdLst>
                <a:gd name="T0" fmla="*/ 106 w 213"/>
                <a:gd name="T1" fmla="*/ 585 h 585"/>
                <a:gd name="T2" fmla="*/ 131 w 213"/>
                <a:gd name="T3" fmla="*/ 580 h 585"/>
                <a:gd name="T4" fmla="*/ 152 w 213"/>
                <a:gd name="T5" fmla="*/ 562 h 585"/>
                <a:gd name="T6" fmla="*/ 171 w 213"/>
                <a:gd name="T7" fmla="*/ 536 h 585"/>
                <a:gd name="T8" fmla="*/ 185 w 213"/>
                <a:gd name="T9" fmla="*/ 499 h 585"/>
                <a:gd name="T10" fmla="*/ 198 w 213"/>
                <a:gd name="T11" fmla="*/ 456 h 585"/>
                <a:gd name="T12" fmla="*/ 206 w 213"/>
                <a:gd name="T13" fmla="*/ 407 h 585"/>
                <a:gd name="T14" fmla="*/ 212 w 213"/>
                <a:gd name="T15" fmla="*/ 351 h 585"/>
                <a:gd name="T16" fmla="*/ 213 w 213"/>
                <a:gd name="T17" fmla="*/ 293 h 585"/>
                <a:gd name="T18" fmla="*/ 212 w 213"/>
                <a:gd name="T19" fmla="*/ 234 h 585"/>
                <a:gd name="T20" fmla="*/ 206 w 213"/>
                <a:gd name="T21" fmla="*/ 179 h 585"/>
                <a:gd name="T22" fmla="*/ 198 w 213"/>
                <a:gd name="T23" fmla="*/ 129 h 585"/>
                <a:gd name="T24" fmla="*/ 185 w 213"/>
                <a:gd name="T25" fmla="*/ 85 h 585"/>
                <a:gd name="T26" fmla="*/ 171 w 213"/>
                <a:gd name="T27" fmla="*/ 50 h 585"/>
                <a:gd name="T28" fmla="*/ 152 w 213"/>
                <a:gd name="T29" fmla="*/ 23 h 585"/>
                <a:gd name="T30" fmla="*/ 131 w 213"/>
                <a:gd name="T31" fmla="*/ 6 h 585"/>
                <a:gd name="T32" fmla="*/ 106 w 213"/>
                <a:gd name="T33" fmla="*/ 0 h 585"/>
                <a:gd name="T34" fmla="*/ 82 w 213"/>
                <a:gd name="T35" fmla="*/ 6 h 585"/>
                <a:gd name="T36" fmla="*/ 60 w 213"/>
                <a:gd name="T37" fmla="*/ 23 h 585"/>
                <a:gd name="T38" fmla="*/ 43 w 213"/>
                <a:gd name="T39" fmla="*/ 50 h 585"/>
                <a:gd name="T40" fmla="*/ 28 w 213"/>
                <a:gd name="T41" fmla="*/ 85 h 585"/>
                <a:gd name="T42" fmla="*/ 15 w 213"/>
                <a:gd name="T43" fmla="*/ 129 h 585"/>
                <a:gd name="T44" fmla="*/ 7 w 213"/>
                <a:gd name="T45" fmla="*/ 179 h 585"/>
                <a:gd name="T46" fmla="*/ 1 w 213"/>
                <a:gd name="T47" fmla="*/ 234 h 585"/>
                <a:gd name="T48" fmla="*/ 0 w 213"/>
                <a:gd name="T49" fmla="*/ 293 h 585"/>
                <a:gd name="T50" fmla="*/ 1 w 213"/>
                <a:gd name="T51" fmla="*/ 351 h 585"/>
                <a:gd name="T52" fmla="*/ 7 w 213"/>
                <a:gd name="T53" fmla="*/ 407 h 585"/>
                <a:gd name="T54" fmla="*/ 15 w 213"/>
                <a:gd name="T55" fmla="*/ 456 h 585"/>
                <a:gd name="T56" fmla="*/ 28 w 213"/>
                <a:gd name="T57" fmla="*/ 499 h 585"/>
                <a:gd name="T58" fmla="*/ 43 w 213"/>
                <a:gd name="T59" fmla="*/ 536 h 585"/>
                <a:gd name="T60" fmla="*/ 60 w 213"/>
                <a:gd name="T61" fmla="*/ 562 h 585"/>
                <a:gd name="T62" fmla="*/ 82 w 213"/>
                <a:gd name="T63" fmla="*/ 580 h 585"/>
                <a:gd name="T64" fmla="*/ 106 w 213"/>
                <a:gd name="T65" fmla="*/ 585 h 5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13" h="585">
                  <a:moveTo>
                    <a:pt x="106" y="585"/>
                  </a:moveTo>
                  <a:lnTo>
                    <a:pt x="131" y="580"/>
                  </a:lnTo>
                  <a:lnTo>
                    <a:pt x="152" y="562"/>
                  </a:lnTo>
                  <a:lnTo>
                    <a:pt x="171" y="536"/>
                  </a:lnTo>
                  <a:lnTo>
                    <a:pt x="185" y="499"/>
                  </a:lnTo>
                  <a:lnTo>
                    <a:pt x="198" y="456"/>
                  </a:lnTo>
                  <a:lnTo>
                    <a:pt x="206" y="407"/>
                  </a:lnTo>
                  <a:lnTo>
                    <a:pt x="212" y="351"/>
                  </a:lnTo>
                  <a:lnTo>
                    <a:pt x="213" y="293"/>
                  </a:lnTo>
                  <a:lnTo>
                    <a:pt x="212" y="234"/>
                  </a:lnTo>
                  <a:lnTo>
                    <a:pt x="206" y="179"/>
                  </a:lnTo>
                  <a:lnTo>
                    <a:pt x="198" y="129"/>
                  </a:lnTo>
                  <a:lnTo>
                    <a:pt x="185" y="85"/>
                  </a:lnTo>
                  <a:lnTo>
                    <a:pt x="171" y="50"/>
                  </a:lnTo>
                  <a:lnTo>
                    <a:pt x="152" y="23"/>
                  </a:lnTo>
                  <a:lnTo>
                    <a:pt x="131" y="6"/>
                  </a:lnTo>
                  <a:lnTo>
                    <a:pt x="106" y="0"/>
                  </a:lnTo>
                  <a:lnTo>
                    <a:pt x="82" y="6"/>
                  </a:lnTo>
                  <a:lnTo>
                    <a:pt x="60" y="23"/>
                  </a:lnTo>
                  <a:lnTo>
                    <a:pt x="43" y="50"/>
                  </a:lnTo>
                  <a:lnTo>
                    <a:pt x="28" y="85"/>
                  </a:lnTo>
                  <a:lnTo>
                    <a:pt x="15" y="129"/>
                  </a:lnTo>
                  <a:lnTo>
                    <a:pt x="7" y="179"/>
                  </a:lnTo>
                  <a:lnTo>
                    <a:pt x="1" y="234"/>
                  </a:lnTo>
                  <a:lnTo>
                    <a:pt x="0" y="293"/>
                  </a:lnTo>
                  <a:lnTo>
                    <a:pt x="1" y="351"/>
                  </a:lnTo>
                  <a:lnTo>
                    <a:pt x="7" y="407"/>
                  </a:lnTo>
                  <a:lnTo>
                    <a:pt x="15" y="456"/>
                  </a:lnTo>
                  <a:lnTo>
                    <a:pt x="28" y="499"/>
                  </a:lnTo>
                  <a:lnTo>
                    <a:pt x="43" y="536"/>
                  </a:lnTo>
                  <a:lnTo>
                    <a:pt x="60" y="562"/>
                  </a:lnTo>
                  <a:lnTo>
                    <a:pt x="82" y="580"/>
                  </a:lnTo>
                  <a:lnTo>
                    <a:pt x="106" y="58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376" name="Freeform 27"/>
            <p:cNvSpPr>
              <a:spLocks/>
            </p:cNvSpPr>
            <p:nvPr/>
          </p:nvSpPr>
          <p:spPr bwMode="auto">
            <a:xfrm>
              <a:off x="1495426" y="1079501"/>
              <a:ext cx="58738" cy="171450"/>
            </a:xfrm>
            <a:custGeom>
              <a:avLst/>
              <a:gdLst>
                <a:gd name="T0" fmla="*/ 32 w 73"/>
                <a:gd name="T1" fmla="*/ 215 h 215"/>
                <a:gd name="T2" fmla="*/ 19 w 73"/>
                <a:gd name="T3" fmla="*/ 213 h 215"/>
                <a:gd name="T4" fmla="*/ 9 w 73"/>
                <a:gd name="T5" fmla="*/ 205 h 215"/>
                <a:gd name="T6" fmla="*/ 2 w 73"/>
                <a:gd name="T7" fmla="*/ 195 h 215"/>
                <a:gd name="T8" fmla="*/ 0 w 73"/>
                <a:gd name="T9" fmla="*/ 182 h 215"/>
                <a:gd name="T10" fmla="*/ 0 w 73"/>
                <a:gd name="T11" fmla="*/ 33 h 215"/>
                <a:gd name="T12" fmla="*/ 2 w 73"/>
                <a:gd name="T13" fmla="*/ 21 h 215"/>
                <a:gd name="T14" fmla="*/ 9 w 73"/>
                <a:gd name="T15" fmla="*/ 9 h 215"/>
                <a:gd name="T16" fmla="*/ 19 w 73"/>
                <a:gd name="T17" fmla="*/ 2 h 215"/>
                <a:gd name="T18" fmla="*/ 32 w 73"/>
                <a:gd name="T19" fmla="*/ 0 h 215"/>
                <a:gd name="T20" fmla="*/ 40 w 73"/>
                <a:gd name="T21" fmla="*/ 0 h 215"/>
                <a:gd name="T22" fmla="*/ 53 w 73"/>
                <a:gd name="T23" fmla="*/ 2 h 215"/>
                <a:gd name="T24" fmla="*/ 64 w 73"/>
                <a:gd name="T25" fmla="*/ 9 h 215"/>
                <a:gd name="T26" fmla="*/ 71 w 73"/>
                <a:gd name="T27" fmla="*/ 21 h 215"/>
                <a:gd name="T28" fmla="*/ 73 w 73"/>
                <a:gd name="T29" fmla="*/ 33 h 215"/>
                <a:gd name="T30" fmla="*/ 73 w 73"/>
                <a:gd name="T31" fmla="*/ 182 h 215"/>
                <a:gd name="T32" fmla="*/ 71 w 73"/>
                <a:gd name="T33" fmla="*/ 195 h 215"/>
                <a:gd name="T34" fmla="*/ 64 w 73"/>
                <a:gd name="T35" fmla="*/ 205 h 215"/>
                <a:gd name="T36" fmla="*/ 53 w 73"/>
                <a:gd name="T37" fmla="*/ 213 h 215"/>
                <a:gd name="T38" fmla="*/ 40 w 73"/>
                <a:gd name="T39" fmla="*/ 215 h 215"/>
                <a:gd name="T40" fmla="*/ 32 w 73"/>
                <a:gd name="T41" fmla="*/ 215 h 2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3" h="215">
                  <a:moveTo>
                    <a:pt x="32" y="215"/>
                  </a:moveTo>
                  <a:lnTo>
                    <a:pt x="19" y="213"/>
                  </a:lnTo>
                  <a:lnTo>
                    <a:pt x="9" y="205"/>
                  </a:lnTo>
                  <a:lnTo>
                    <a:pt x="2" y="195"/>
                  </a:lnTo>
                  <a:lnTo>
                    <a:pt x="0" y="182"/>
                  </a:lnTo>
                  <a:lnTo>
                    <a:pt x="0" y="33"/>
                  </a:lnTo>
                  <a:lnTo>
                    <a:pt x="2" y="21"/>
                  </a:lnTo>
                  <a:lnTo>
                    <a:pt x="9" y="9"/>
                  </a:lnTo>
                  <a:lnTo>
                    <a:pt x="19" y="2"/>
                  </a:lnTo>
                  <a:lnTo>
                    <a:pt x="32" y="0"/>
                  </a:lnTo>
                  <a:lnTo>
                    <a:pt x="40" y="0"/>
                  </a:lnTo>
                  <a:lnTo>
                    <a:pt x="53" y="2"/>
                  </a:lnTo>
                  <a:lnTo>
                    <a:pt x="64" y="9"/>
                  </a:lnTo>
                  <a:lnTo>
                    <a:pt x="71" y="21"/>
                  </a:lnTo>
                  <a:lnTo>
                    <a:pt x="73" y="33"/>
                  </a:lnTo>
                  <a:lnTo>
                    <a:pt x="73" y="182"/>
                  </a:lnTo>
                  <a:lnTo>
                    <a:pt x="71" y="195"/>
                  </a:lnTo>
                  <a:lnTo>
                    <a:pt x="64" y="205"/>
                  </a:lnTo>
                  <a:lnTo>
                    <a:pt x="53" y="213"/>
                  </a:lnTo>
                  <a:lnTo>
                    <a:pt x="40" y="215"/>
                  </a:lnTo>
                  <a:lnTo>
                    <a:pt x="32" y="21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377" name="Freeform 28"/>
            <p:cNvSpPr>
              <a:spLocks/>
            </p:cNvSpPr>
            <p:nvPr/>
          </p:nvSpPr>
          <p:spPr bwMode="auto">
            <a:xfrm>
              <a:off x="1512888" y="1139826"/>
              <a:ext cx="69850" cy="53975"/>
            </a:xfrm>
            <a:custGeom>
              <a:avLst/>
              <a:gdLst>
                <a:gd name="T0" fmla="*/ 32 w 86"/>
                <a:gd name="T1" fmla="*/ 67 h 67"/>
                <a:gd name="T2" fmla="*/ 19 w 86"/>
                <a:gd name="T3" fmla="*/ 64 h 67"/>
                <a:gd name="T4" fmla="*/ 9 w 86"/>
                <a:gd name="T5" fmla="*/ 56 h 67"/>
                <a:gd name="T6" fmla="*/ 2 w 86"/>
                <a:gd name="T7" fmla="*/ 46 h 67"/>
                <a:gd name="T8" fmla="*/ 0 w 86"/>
                <a:gd name="T9" fmla="*/ 33 h 67"/>
                <a:gd name="T10" fmla="*/ 0 w 86"/>
                <a:gd name="T11" fmla="*/ 33 h 67"/>
                <a:gd name="T12" fmla="*/ 2 w 86"/>
                <a:gd name="T13" fmla="*/ 21 h 67"/>
                <a:gd name="T14" fmla="*/ 9 w 86"/>
                <a:gd name="T15" fmla="*/ 9 h 67"/>
                <a:gd name="T16" fmla="*/ 19 w 86"/>
                <a:gd name="T17" fmla="*/ 2 h 67"/>
                <a:gd name="T18" fmla="*/ 32 w 86"/>
                <a:gd name="T19" fmla="*/ 0 h 67"/>
                <a:gd name="T20" fmla="*/ 53 w 86"/>
                <a:gd name="T21" fmla="*/ 0 h 67"/>
                <a:gd name="T22" fmla="*/ 65 w 86"/>
                <a:gd name="T23" fmla="*/ 2 h 67"/>
                <a:gd name="T24" fmla="*/ 77 w 86"/>
                <a:gd name="T25" fmla="*/ 9 h 67"/>
                <a:gd name="T26" fmla="*/ 84 w 86"/>
                <a:gd name="T27" fmla="*/ 21 h 67"/>
                <a:gd name="T28" fmla="*/ 86 w 86"/>
                <a:gd name="T29" fmla="*/ 33 h 67"/>
                <a:gd name="T30" fmla="*/ 86 w 86"/>
                <a:gd name="T31" fmla="*/ 33 h 67"/>
                <a:gd name="T32" fmla="*/ 84 w 86"/>
                <a:gd name="T33" fmla="*/ 46 h 67"/>
                <a:gd name="T34" fmla="*/ 77 w 86"/>
                <a:gd name="T35" fmla="*/ 56 h 67"/>
                <a:gd name="T36" fmla="*/ 65 w 86"/>
                <a:gd name="T37" fmla="*/ 64 h 67"/>
                <a:gd name="T38" fmla="*/ 53 w 86"/>
                <a:gd name="T39" fmla="*/ 67 h 67"/>
                <a:gd name="T40" fmla="*/ 32 w 86"/>
                <a:gd name="T41" fmla="*/ 67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86" h="67">
                  <a:moveTo>
                    <a:pt x="32" y="67"/>
                  </a:moveTo>
                  <a:lnTo>
                    <a:pt x="19" y="64"/>
                  </a:lnTo>
                  <a:lnTo>
                    <a:pt x="9" y="56"/>
                  </a:lnTo>
                  <a:lnTo>
                    <a:pt x="2" y="46"/>
                  </a:lnTo>
                  <a:lnTo>
                    <a:pt x="0" y="33"/>
                  </a:lnTo>
                  <a:lnTo>
                    <a:pt x="0" y="33"/>
                  </a:lnTo>
                  <a:lnTo>
                    <a:pt x="2" y="21"/>
                  </a:lnTo>
                  <a:lnTo>
                    <a:pt x="9" y="9"/>
                  </a:lnTo>
                  <a:lnTo>
                    <a:pt x="19" y="2"/>
                  </a:lnTo>
                  <a:lnTo>
                    <a:pt x="32" y="0"/>
                  </a:lnTo>
                  <a:lnTo>
                    <a:pt x="53" y="0"/>
                  </a:lnTo>
                  <a:lnTo>
                    <a:pt x="65" y="2"/>
                  </a:lnTo>
                  <a:lnTo>
                    <a:pt x="77" y="9"/>
                  </a:lnTo>
                  <a:lnTo>
                    <a:pt x="84" y="21"/>
                  </a:lnTo>
                  <a:lnTo>
                    <a:pt x="86" y="33"/>
                  </a:lnTo>
                  <a:lnTo>
                    <a:pt x="86" y="33"/>
                  </a:lnTo>
                  <a:lnTo>
                    <a:pt x="84" y="46"/>
                  </a:lnTo>
                  <a:lnTo>
                    <a:pt x="77" y="56"/>
                  </a:lnTo>
                  <a:lnTo>
                    <a:pt x="65" y="64"/>
                  </a:lnTo>
                  <a:lnTo>
                    <a:pt x="53" y="67"/>
                  </a:lnTo>
                  <a:lnTo>
                    <a:pt x="32" y="6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378" name="Freeform 29"/>
            <p:cNvSpPr>
              <a:spLocks/>
            </p:cNvSpPr>
            <p:nvPr/>
          </p:nvSpPr>
          <p:spPr bwMode="auto">
            <a:xfrm>
              <a:off x="1333501" y="923926"/>
              <a:ext cx="169863" cy="465138"/>
            </a:xfrm>
            <a:custGeom>
              <a:avLst/>
              <a:gdLst>
                <a:gd name="T0" fmla="*/ 106 w 213"/>
                <a:gd name="T1" fmla="*/ 585 h 585"/>
                <a:gd name="T2" fmla="*/ 82 w 213"/>
                <a:gd name="T3" fmla="*/ 579 h 585"/>
                <a:gd name="T4" fmla="*/ 60 w 213"/>
                <a:gd name="T5" fmla="*/ 562 h 585"/>
                <a:gd name="T6" fmla="*/ 42 w 213"/>
                <a:gd name="T7" fmla="*/ 536 h 585"/>
                <a:gd name="T8" fmla="*/ 27 w 213"/>
                <a:gd name="T9" fmla="*/ 499 h 585"/>
                <a:gd name="T10" fmla="*/ 15 w 213"/>
                <a:gd name="T11" fmla="*/ 456 h 585"/>
                <a:gd name="T12" fmla="*/ 7 w 213"/>
                <a:gd name="T13" fmla="*/ 407 h 585"/>
                <a:gd name="T14" fmla="*/ 1 w 213"/>
                <a:gd name="T15" fmla="*/ 351 h 585"/>
                <a:gd name="T16" fmla="*/ 0 w 213"/>
                <a:gd name="T17" fmla="*/ 293 h 585"/>
                <a:gd name="T18" fmla="*/ 1 w 213"/>
                <a:gd name="T19" fmla="*/ 234 h 585"/>
                <a:gd name="T20" fmla="*/ 7 w 213"/>
                <a:gd name="T21" fmla="*/ 178 h 585"/>
                <a:gd name="T22" fmla="*/ 15 w 213"/>
                <a:gd name="T23" fmla="*/ 129 h 585"/>
                <a:gd name="T24" fmla="*/ 27 w 213"/>
                <a:gd name="T25" fmla="*/ 85 h 585"/>
                <a:gd name="T26" fmla="*/ 42 w 213"/>
                <a:gd name="T27" fmla="*/ 49 h 585"/>
                <a:gd name="T28" fmla="*/ 60 w 213"/>
                <a:gd name="T29" fmla="*/ 23 h 585"/>
                <a:gd name="T30" fmla="*/ 82 w 213"/>
                <a:gd name="T31" fmla="*/ 6 h 585"/>
                <a:gd name="T32" fmla="*/ 106 w 213"/>
                <a:gd name="T33" fmla="*/ 0 h 585"/>
                <a:gd name="T34" fmla="*/ 130 w 213"/>
                <a:gd name="T35" fmla="*/ 6 h 585"/>
                <a:gd name="T36" fmla="*/ 152 w 213"/>
                <a:gd name="T37" fmla="*/ 23 h 585"/>
                <a:gd name="T38" fmla="*/ 170 w 213"/>
                <a:gd name="T39" fmla="*/ 49 h 585"/>
                <a:gd name="T40" fmla="*/ 185 w 213"/>
                <a:gd name="T41" fmla="*/ 85 h 585"/>
                <a:gd name="T42" fmla="*/ 197 w 213"/>
                <a:gd name="T43" fmla="*/ 129 h 585"/>
                <a:gd name="T44" fmla="*/ 206 w 213"/>
                <a:gd name="T45" fmla="*/ 178 h 585"/>
                <a:gd name="T46" fmla="*/ 211 w 213"/>
                <a:gd name="T47" fmla="*/ 234 h 585"/>
                <a:gd name="T48" fmla="*/ 213 w 213"/>
                <a:gd name="T49" fmla="*/ 293 h 585"/>
                <a:gd name="T50" fmla="*/ 211 w 213"/>
                <a:gd name="T51" fmla="*/ 351 h 585"/>
                <a:gd name="T52" fmla="*/ 206 w 213"/>
                <a:gd name="T53" fmla="*/ 407 h 585"/>
                <a:gd name="T54" fmla="*/ 197 w 213"/>
                <a:gd name="T55" fmla="*/ 456 h 585"/>
                <a:gd name="T56" fmla="*/ 185 w 213"/>
                <a:gd name="T57" fmla="*/ 499 h 585"/>
                <a:gd name="T58" fmla="*/ 170 w 213"/>
                <a:gd name="T59" fmla="*/ 536 h 585"/>
                <a:gd name="T60" fmla="*/ 152 w 213"/>
                <a:gd name="T61" fmla="*/ 562 h 585"/>
                <a:gd name="T62" fmla="*/ 130 w 213"/>
                <a:gd name="T63" fmla="*/ 579 h 585"/>
                <a:gd name="T64" fmla="*/ 106 w 213"/>
                <a:gd name="T65" fmla="*/ 585 h 5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13" h="585">
                  <a:moveTo>
                    <a:pt x="106" y="585"/>
                  </a:moveTo>
                  <a:lnTo>
                    <a:pt x="82" y="579"/>
                  </a:lnTo>
                  <a:lnTo>
                    <a:pt x="60" y="562"/>
                  </a:lnTo>
                  <a:lnTo>
                    <a:pt x="42" y="536"/>
                  </a:lnTo>
                  <a:lnTo>
                    <a:pt x="27" y="499"/>
                  </a:lnTo>
                  <a:lnTo>
                    <a:pt x="15" y="456"/>
                  </a:lnTo>
                  <a:lnTo>
                    <a:pt x="7" y="407"/>
                  </a:lnTo>
                  <a:lnTo>
                    <a:pt x="1" y="351"/>
                  </a:lnTo>
                  <a:lnTo>
                    <a:pt x="0" y="293"/>
                  </a:lnTo>
                  <a:lnTo>
                    <a:pt x="1" y="234"/>
                  </a:lnTo>
                  <a:lnTo>
                    <a:pt x="7" y="178"/>
                  </a:lnTo>
                  <a:lnTo>
                    <a:pt x="15" y="129"/>
                  </a:lnTo>
                  <a:lnTo>
                    <a:pt x="27" y="85"/>
                  </a:lnTo>
                  <a:lnTo>
                    <a:pt x="42" y="49"/>
                  </a:lnTo>
                  <a:lnTo>
                    <a:pt x="60" y="23"/>
                  </a:lnTo>
                  <a:lnTo>
                    <a:pt x="82" y="6"/>
                  </a:lnTo>
                  <a:lnTo>
                    <a:pt x="106" y="0"/>
                  </a:lnTo>
                  <a:lnTo>
                    <a:pt x="130" y="6"/>
                  </a:lnTo>
                  <a:lnTo>
                    <a:pt x="152" y="23"/>
                  </a:lnTo>
                  <a:lnTo>
                    <a:pt x="170" y="49"/>
                  </a:lnTo>
                  <a:lnTo>
                    <a:pt x="185" y="85"/>
                  </a:lnTo>
                  <a:lnTo>
                    <a:pt x="197" y="129"/>
                  </a:lnTo>
                  <a:lnTo>
                    <a:pt x="206" y="178"/>
                  </a:lnTo>
                  <a:lnTo>
                    <a:pt x="211" y="234"/>
                  </a:lnTo>
                  <a:lnTo>
                    <a:pt x="213" y="293"/>
                  </a:lnTo>
                  <a:lnTo>
                    <a:pt x="211" y="351"/>
                  </a:lnTo>
                  <a:lnTo>
                    <a:pt x="206" y="407"/>
                  </a:lnTo>
                  <a:lnTo>
                    <a:pt x="197" y="456"/>
                  </a:lnTo>
                  <a:lnTo>
                    <a:pt x="185" y="499"/>
                  </a:lnTo>
                  <a:lnTo>
                    <a:pt x="170" y="536"/>
                  </a:lnTo>
                  <a:lnTo>
                    <a:pt x="152" y="562"/>
                  </a:lnTo>
                  <a:lnTo>
                    <a:pt x="130" y="579"/>
                  </a:lnTo>
                  <a:lnTo>
                    <a:pt x="106" y="58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379" name="Freeform 30"/>
            <p:cNvSpPr>
              <a:spLocks/>
            </p:cNvSpPr>
            <p:nvPr/>
          </p:nvSpPr>
          <p:spPr bwMode="auto">
            <a:xfrm>
              <a:off x="481013" y="341313"/>
              <a:ext cx="1146175" cy="831850"/>
            </a:xfrm>
            <a:custGeom>
              <a:avLst/>
              <a:gdLst>
                <a:gd name="T0" fmla="*/ 49 w 1445"/>
                <a:gd name="T1" fmla="*/ 658 h 1046"/>
                <a:gd name="T2" fmla="*/ 76 w 1445"/>
                <a:gd name="T3" fmla="*/ 527 h 1046"/>
                <a:gd name="T4" fmla="*/ 128 w 1445"/>
                <a:gd name="T5" fmla="*/ 404 h 1046"/>
                <a:gd name="T6" fmla="*/ 200 w 1445"/>
                <a:gd name="T7" fmla="*/ 297 h 1046"/>
                <a:gd name="T8" fmla="*/ 293 w 1445"/>
                <a:gd name="T9" fmla="*/ 205 h 1046"/>
                <a:gd name="T10" fmla="*/ 400 w 1445"/>
                <a:gd name="T11" fmla="*/ 132 h 1046"/>
                <a:gd name="T12" fmla="*/ 522 w 1445"/>
                <a:gd name="T13" fmla="*/ 81 h 1046"/>
                <a:gd name="T14" fmla="*/ 653 w 1445"/>
                <a:gd name="T15" fmla="*/ 54 h 1046"/>
                <a:gd name="T16" fmla="*/ 791 w 1445"/>
                <a:gd name="T17" fmla="*/ 54 h 1046"/>
                <a:gd name="T18" fmla="*/ 923 w 1445"/>
                <a:gd name="T19" fmla="*/ 81 h 1046"/>
                <a:gd name="T20" fmla="*/ 1045 w 1445"/>
                <a:gd name="T21" fmla="*/ 132 h 1046"/>
                <a:gd name="T22" fmla="*/ 1152 w 1445"/>
                <a:gd name="T23" fmla="*/ 205 h 1046"/>
                <a:gd name="T24" fmla="*/ 1244 w 1445"/>
                <a:gd name="T25" fmla="*/ 297 h 1046"/>
                <a:gd name="T26" fmla="*/ 1317 w 1445"/>
                <a:gd name="T27" fmla="*/ 404 h 1046"/>
                <a:gd name="T28" fmla="*/ 1369 w 1445"/>
                <a:gd name="T29" fmla="*/ 527 h 1046"/>
                <a:gd name="T30" fmla="*/ 1395 w 1445"/>
                <a:gd name="T31" fmla="*/ 658 h 1046"/>
                <a:gd name="T32" fmla="*/ 1397 w 1445"/>
                <a:gd name="T33" fmla="*/ 770 h 1046"/>
                <a:gd name="T34" fmla="*/ 1387 w 1445"/>
                <a:gd name="T35" fmla="*/ 854 h 1046"/>
                <a:gd name="T36" fmla="*/ 1366 w 1445"/>
                <a:gd name="T37" fmla="*/ 933 h 1046"/>
                <a:gd name="T38" fmla="*/ 1336 w 1445"/>
                <a:gd name="T39" fmla="*/ 1009 h 1046"/>
                <a:gd name="T40" fmla="*/ 1369 w 1445"/>
                <a:gd name="T41" fmla="*/ 1046 h 1046"/>
                <a:gd name="T42" fmla="*/ 1401 w 1445"/>
                <a:gd name="T43" fmla="*/ 971 h 1046"/>
                <a:gd name="T44" fmla="*/ 1425 w 1445"/>
                <a:gd name="T45" fmla="*/ 892 h 1046"/>
                <a:gd name="T46" fmla="*/ 1440 w 1445"/>
                <a:gd name="T47" fmla="*/ 809 h 1046"/>
                <a:gd name="T48" fmla="*/ 1445 w 1445"/>
                <a:gd name="T49" fmla="*/ 724 h 1046"/>
                <a:gd name="T50" fmla="*/ 1430 w 1445"/>
                <a:gd name="T51" fmla="*/ 577 h 1046"/>
                <a:gd name="T52" fmla="*/ 1388 w 1445"/>
                <a:gd name="T53" fmla="*/ 441 h 1046"/>
                <a:gd name="T54" fmla="*/ 1321 w 1445"/>
                <a:gd name="T55" fmla="*/ 319 h 1046"/>
                <a:gd name="T56" fmla="*/ 1234 w 1445"/>
                <a:gd name="T57" fmla="*/ 212 h 1046"/>
                <a:gd name="T58" fmla="*/ 1127 w 1445"/>
                <a:gd name="T59" fmla="*/ 123 h 1046"/>
                <a:gd name="T60" fmla="*/ 1003 w 1445"/>
                <a:gd name="T61" fmla="*/ 56 h 1046"/>
                <a:gd name="T62" fmla="*/ 869 w 1445"/>
                <a:gd name="T63" fmla="*/ 15 h 1046"/>
                <a:gd name="T64" fmla="*/ 722 w 1445"/>
                <a:gd name="T65" fmla="*/ 0 h 1046"/>
                <a:gd name="T66" fmla="*/ 577 w 1445"/>
                <a:gd name="T67" fmla="*/ 15 h 1046"/>
                <a:gd name="T68" fmla="*/ 441 w 1445"/>
                <a:gd name="T69" fmla="*/ 56 h 1046"/>
                <a:gd name="T70" fmla="*/ 319 w 1445"/>
                <a:gd name="T71" fmla="*/ 123 h 1046"/>
                <a:gd name="T72" fmla="*/ 212 w 1445"/>
                <a:gd name="T73" fmla="*/ 212 h 1046"/>
                <a:gd name="T74" fmla="*/ 123 w 1445"/>
                <a:gd name="T75" fmla="*/ 319 h 1046"/>
                <a:gd name="T76" fmla="*/ 56 w 1445"/>
                <a:gd name="T77" fmla="*/ 441 h 1046"/>
                <a:gd name="T78" fmla="*/ 15 w 1445"/>
                <a:gd name="T79" fmla="*/ 577 h 1046"/>
                <a:gd name="T80" fmla="*/ 0 w 1445"/>
                <a:gd name="T81" fmla="*/ 724 h 1046"/>
                <a:gd name="T82" fmla="*/ 5 w 1445"/>
                <a:gd name="T83" fmla="*/ 809 h 1046"/>
                <a:gd name="T84" fmla="*/ 20 w 1445"/>
                <a:gd name="T85" fmla="*/ 892 h 1046"/>
                <a:gd name="T86" fmla="*/ 44 w 1445"/>
                <a:gd name="T87" fmla="*/ 971 h 1046"/>
                <a:gd name="T88" fmla="*/ 76 w 1445"/>
                <a:gd name="T89" fmla="*/ 1046 h 1046"/>
                <a:gd name="T90" fmla="*/ 108 w 1445"/>
                <a:gd name="T91" fmla="*/ 1009 h 1046"/>
                <a:gd name="T92" fmla="*/ 79 w 1445"/>
                <a:gd name="T93" fmla="*/ 933 h 1046"/>
                <a:gd name="T94" fmla="*/ 59 w 1445"/>
                <a:gd name="T95" fmla="*/ 854 h 1046"/>
                <a:gd name="T96" fmla="*/ 47 w 1445"/>
                <a:gd name="T97" fmla="*/ 770 h 10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445" h="1046">
                  <a:moveTo>
                    <a:pt x="46" y="727"/>
                  </a:moveTo>
                  <a:lnTo>
                    <a:pt x="49" y="658"/>
                  </a:lnTo>
                  <a:lnTo>
                    <a:pt x="60" y="591"/>
                  </a:lnTo>
                  <a:lnTo>
                    <a:pt x="76" y="527"/>
                  </a:lnTo>
                  <a:lnTo>
                    <a:pt x="99" y="464"/>
                  </a:lnTo>
                  <a:lnTo>
                    <a:pt x="128" y="404"/>
                  </a:lnTo>
                  <a:lnTo>
                    <a:pt x="161" y="349"/>
                  </a:lnTo>
                  <a:lnTo>
                    <a:pt x="200" y="297"/>
                  </a:lnTo>
                  <a:lnTo>
                    <a:pt x="244" y="249"/>
                  </a:lnTo>
                  <a:lnTo>
                    <a:pt x="293" y="205"/>
                  </a:lnTo>
                  <a:lnTo>
                    <a:pt x="344" y="166"/>
                  </a:lnTo>
                  <a:lnTo>
                    <a:pt x="400" y="132"/>
                  </a:lnTo>
                  <a:lnTo>
                    <a:pt x="460" y="104"/>
                  </a:lnTo>
                  <a:lnTo>
                    <a:pt x="522" y="81"/>
                  </a:lnTo>
                  <a:lnTo>
                    <a:pt x="586" y="64"/>
                  </a:lnTo>
                  <a:lnTo>
                    <a:pt x="653" y="54"/>
                  </a:lnTo>
                  <a:lnTo>
                    <a:pt x="722" y="51"/>
                  </a:lnTo>
                  <a:lnTo>
                    <a:pt x="791" y="54"/>
                  </a:lnTo>
                  <a:lnTo>
                    <a:pt x="858" y="64"/>
                  </a:lnTo>
                  <a:lnTo>
                    <a:pt x="923" y="81"/>
                  </a:lnTo>
                  <a:lnTo>
                    <a:pt x="985" y="104"/>
                  </a:lnTo>
                  <a:lnTo>
                    <a:pt x="1045" y="132"/>
                  </a:lnTo>
                  <a:lnTo>
                    <a:pt x="1100" y="166"/>
                  </a:lnTo>
                  <a:lnTo>
                    <a:pt x="1152" y="205"/>
                  </a:lnTo>
                  <a:lnTo>
                    <a:pt x="1200" y="249"/>
                  </a:lnTo>
                  <a:lnTo>
                    <a:pt x="1244" y="297"/>
                  </a:lnTo>
                  <a:lnTo>
                    <a:pt x="1283" y="349"/>
                  </a:lnTo>
                  <a:lnTo>
                    <a:pt x="1317" y="404"/>
                  </a:lnTo>
                  <a:lnTo>
                    <a:pt x="1346" y="464"/>
                  </a:lnTo>
                  <a:lnTo>
                    <a:pt x="1369" y="527"/>
                  </a:lnTo>
                  <a:lnTo>
                    <a:pt x="1385" y="591"/>
                  </a:lnTo>
                  <a:lnTo>
                    <a:pt x="1395" y="658"/>
                  </a:lnTo>
                  <a:lnTo>
                    <a:pt x="1399" y="727"/>
                  </a:lnTo>
                  <a:lnTo>
                    <a:pt x="1397" y="770"/>
                  </a:lnTo>
                  <a:lnTo>
                    <a:pt x="1393" y="812"/>
                  </a:lnTo>
                  <a:lnTo>
                    <a:pt x="1387" y="854"/>
                  </a:lnTo>
                  <a:lnTo>
                    <a:pt x="1378" y="894"/>
                  </a:lnTo>
                  <a:lnTo>
                    <a:pt x="1366" y="933"/>
                  </a:lnTo>
                  <a:lnTo>
                    <a:pt x="1352" y="973"/>
                  </a:lnTo>
                  <a:lnTo>
                    <a:pt x="1336" y="1009"/>
                  </a:lnTo>
                  <a:lnTo>
                    <a:pt x="1318" y="1046"/>
                  </a:lnTo>
                  <a:lnTo>
                    <a:pt x="1369" y="1046"/>
                  </a:lnTo>
                  <a:lnTo>
                    <a:pt x="1386" y="1009"/>
                  </a:lnTo>
                  <a:lnTo>
                    <a:pt x="1401" y="971"/>
                  </a:lnTo>
                  <a:lnTo>
                    <a:pt x="1415" y="932"/>
                  </a:lnTo>
                  <a:lnTo>
                    <a:pt x="1425" y="892"/>
                  </a:lnTo>
                  <a:lnTo>
                    <a:pt x="1433" y="850"/>
                  </a:lnTo>
                  <a:lnTo>
                    <a:pt x="1440" y="809"/>
                  </a:lnTo>
                  <a:lnTo>
                    <a:pt x="1443" y="766"/>
                  </a:lnTo>
                  <a:lnTo>
                    <a:pt x="1445" y="724"/>
                  </a:lnTo>
                  <a:lnTo>
                    <a:pt x="1441" y="650"/>
                  </a:lnTo>
                  <a:lnTo>
                    <a:pt x="1430" y="577"/>
                  </a:lnTo>
                  <a:lnTo>
                    <a:pt x="1412" y="508"/>
                  </a:lnTo>
                  <a:lnTo>
                    <a:pt x="1388" y="441"/>
                  </a:lnTo>
                  <a:lnTo>
                    <a:pt x="1357" y="379"/>
                  </a:lnTo>
                  <a:lnTo>
                    <a:pt x="1321" y="319"/>
                  </a:lnTo>
                  <a:lnTo>
                    <a:pt x="1280" y="263"/>
                  </a:lnTo>
                  <a:lnTo>
                    <a:pt x="1234" y="212"/>
                  </a:lnTo>
                  <a:lnTo>
                    <a:pt x="1182" y="165"/>
                  </a:lnTo>
                  <a:lnTo>
                    <a:pt x="1127" y="123"/>
                  </a:lnTo>
                  <a:lnTo>
                    <a:pt x="1067" y="87"/>
                  </a:lnTo>
                  <a:lnTo>
                    <a:pt x="1003" y="56"/>
                  </a:lnTo>
                  <a:lnTo>
                    <a:pt x="938" y="32"/>
                  </a:lnTo>
                  <a:lnTo>
                    <a:pt x="869" y="15"/>
                  </a:lnTo>
                  <a:lnTo>
                    <a:pt x="796" y="3"/>
                  </a:lnTo>
                  <a:lnTo>
                    <a:pt x="722" y="0"/>
                  </a:lnTo>
                  <a:lnTo>
                    <a:pt x="649" y="3"/>
                  </a:lnTo>
                  <a:lnTo>
                    <a:pt x="577" y="15"/>
                  </a:lnTo>
                  <a:lnTo>
                    <a:pt x="508" y="32"/>
                  </a:lnTo>
                  <a:lnTo>
                    <a:pt x="441" y="56"/>
                  </a:lnTo>
                  <a:lnTo>
                    <a:pt x="378" y="87"/>
                  </a:lnTo>
                  <a:lnTo>
                    <a:pt x="319" y="123"/>
                  </a:lnTo>
                  <a:lnTo>
                    <a:pt x="263" y="165"/>
                  </a:lnTo>
                  <a:lnTo>
                    <a:pt x="212" y="212"/>
                  </a:lnTo>
                  <a:lnTo>
                    <a:pt x="165" y="263"/>
                  </a:lnTo>
                  <a:lnTo>
                    <a:pt x="123" y="319"/>
                  </a:lnTo>
                  <a:lnTo>
                    <a:pt x="88" y="379"/>
                  </a:lnTo>
                  <a:lnTo>
                    <a:pt x="56" y="441"/>
                  </a:lnTo>
                  <a:lnTo>
                    <a:pt x="32" y="508"/>
                  </a:lnTo>
                  <a:lnTo>
                    <a:pt x="15" y="577"/>
                  </a:lnTo>
                  <a:lnTo>
                    <a:pt x="3" y="650"/>
                  </a:lnTo>
                  <a:lnTo>
                    <a:pt x="0" y="724"/>
                  </a:lnTo>
                  <a:lnTo>
                    <a:pt x="1" y="766"/>
                  </a:lnTo>
                  <a:lnTo>
                    <a:pt x="5" y="809"/>
                  </a:lnTo>
                  <a:lnTo>
                    <a:pt x="11" y="850"/>
                  </a:lnTo>
                  <a:lnTo>
                    <a:pt x="20" y="892"/>
                  </a:lnTo>
                  <a:lnTo>
                    <a:pt x="31" y="932"/>
                  </a:lnTo>
                  <a:lnTo>
                    <a:pt x="44" y="971"/>
                  </a:lnTo>
                  <a:lnTo>
                    <a:pt x="59" y="1009"/>
                  </a:lnTo>
                  <a:lnTo>
                    <a:pt x="76" y="1046"/>
                  </a:lnTo>
                  <a:lnTo>
                    <a:pt x="127" y="1046"/>
                  </a:lnTo>
                  <a:lnTo>
                    <a:pt x="108" y="1009"/>
                  </a:lnTo>
                  <a:lnTo>
                    <a:pt x="93" y="973"/>
                  </a:lnTo>
                  <a:lnTo>
                    <a:pt x="79" y="933"/>
                  </a:lnTo>
                  <a:lnTo>
                    <a:pt x="68" y="894"/>
                  </a:lnTo>
                  <a:lnTo>
                    <a:pt x="59" y="854"/>
                  </a:lnTo>
                  <a:lnTo>
                    <a:pt x="52" y="812"/>
                  </a:lnTo>
                  <a:lnTo>
                    <a:pt x="47" y="770"/>
                  </a:lnTo>
                  <a:lnTo>
                    <a:pt x="46" y="72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380" name="Freeform 31"/>
            <p:cNvSpPr>
              <a:spLocks/>
            </p:cNvSpPr>
            <p:nvPr/>
          </p:nvSpPr>
          <p:spPr bwMode="auto">
            <a:xfrm>
              <a:off x="1074738" y="1052513"/>
              <a:ext cx="393700" cy="677863"/>
            </a:xfrm>
            <a:custGeom>
              <a:avLst/>
              <a:gdLst>
                <a:gd name="T0" fmla="*/ 474 w 494"/>
                <a:gd name="T1" fmla="*/ 0 h 853"/>
                <a:gd name="T2" fmla="*/ 427 w 494"/>
                <a:gd name="T3" fmla="*/ 20 h 853"/>
                <a:gd name="T4" fmla="*/ 438 w 494"/>
                <a:gd name="T5" fmla="*/ 80 h 853"/>
                <a:gd name="T6" fmla="*/ 443 w 494"/>
                <a:gd name="T7" fmla="*/ 139 h 853"/>
                <a:gd name="T8" fmla="*/ 443 w 494"/>
                <a:gd name="T9" fmla="*/ 199 h 853"/>
                <a:gd name="T10" fmla="*/ 439 w 494"/>
                <a:gd name="T11" fmla="*/ 257 h 853"/>
                <a:gd name="T12" fmla="*/ 428 w 494"/>
                <a:gd name="T13" fmla="*/ 315 h 853"/>
                <a:gd name="T14" fmla="*/ 413 w 494"/>
                <a:gd name="T15" fmla="*/ 371 h 853"/>
                <a:gd name="T16" fmla="*/ 394 w 494"/>
                <a:gd name="T17" fmla="*/ 426 h 853"/>
                <a:gd name="T18" fmla="*/ 368 w 494"/>
                <a:gd name="T19" fmla="*/ 479 h 853"/>
                <a:gd name="T20" fmla="*/ 340 w 494"/>
                <a:gd name="T21" fmla="*/ 529 h 853"/>
                <a:gd name="T22" fmla="*/ 306 w 494"/>
                <a:gd name="T23" fmla="*/ 578 h 853"/>
                <a:gd name="T24" fmla="*/ 269 w 494"/>
                <a:gd name="T25" fmla="*/ 624 h 853"/>
                <a:gd name="T26" fmla="*/ 228 w 494"/>
                <a:gd name="T27" fmla="*/ 665 h 853"/>
                <a:gd name="T28" fmla="*/ 182 w 494"/>
                <a:gd name="T29" fmla="*/ 704 h 853"/>
                <a:gd name="T30" fmla="*/ 132 w 494"/>
                <a:gd name="T31" fmla="*/ 739 h 853"/>
                <a:gd name="T32" fmla="*/ 79 w 494"/>
                <a:gd name="T33" fmla="*/ 769 h 853"/>
                <a:gd name="T34" fmla="*/ 23 w 494"/>
                <a:gd name="T35" fmla="*/ 795 h 853"/>
                <a:gd name="T36" fmla="*/ 17 w 494"/>
                <a:gd name="T37" fmla="*/ 798 h 853"/>
                <a:gd name="T38" fmla="*/ 11 w 494"/>
                <a:gd name="T39" fmla="*/ 799 h 853"/>
                <a:gd name="T40" fmla="*/ 6 w 494"/>
                <a:gd name="T41" fmla="*/ 801 h 853"/>
                <a:gd name="T42" fmla="*/ 0 w 494"/>
                <a:gd name="T43" fmla="*/ 804 h 853"/>
                <a:gd name="T44" fmla="*/ 0 w 494"/>
                <a:gd name="T45" fmla="*/ 853 h 853"/>
                <a:gd name="T46" fmla="*/ 6 w 494"/>
                <a:gd name="T47" fmla="*/ 851 h 853"/>
                <a:gd name="T48" fmla="*/ 11 w 494"/>
                <a:gd name="T49" fmla="*/ 850 h 853"/>
                <a:gd name="T50" fmla="*/ 16 w 494"/>
                <a:gd name="T51" fmla="*/ 847 h 853"/>
                <a:gd name="T52" fmla="*/ 22 w 494"/>
                <a:gd name="T53" fmla="*/ 845 h 853"/>
                <a:gd name="T54" fmla="*/ 27 w 494"/>
                <a:gd name="T55" fmla="*/ 844 h 853"/>
                <a:gd name="T56" fmla="*/ 32 w 494"/>
                <a:gd name="T57" fmla="*/ 842 h 853"/>
                <a:gd name="T58" fmla="*/ 38 w 494"/>
                <a:gd name="T59" fmla="*/ 839 h 853"/>
                <a:gd name="T60" fmla="*/ 44 w 494"/>
                <a:gd name="T61" fmla="*/ 837 h 853"/>
                <a:gd name="T62" fmla="*/ 105 w 494"/>
                <a:gd name="T63" fmla="*/ 809 h 853"/>
                <a:gd name="T64" fmla="*/ 162 w 494"/>
                <a:gd name="T65" fmla="*/ 776 h 853"/>
                <a:gd name="T66" fmla="*/ 215 w 494"/>
                <a:gd name="T67" fmla="*/ 739 h 853"/>
                <a:gd name="T68" fmla="*/ 264 w 494"/>
                <a:gd name="T69" fmla="*/ 696 h 853"/>
                <a:gd name="T70" fmla="*/ 309 w 494"/>
                <a:gd name="T71" fmla="*/ 651 h 853"/>
                <a:gd name="T72" fmla="*/ 349 w 494"/>
                <a:gd name="T73" fmla="*/ 602 h 853"/>
                <a:gd name="T74" fmla="*/ 385 w 494"/>
                <a:gd name="T75" fmla="*/ 550 h 853"/>
                <a:gd name="T76" fmla="*/ 416 w 494"/>
                <a:gd name="T77" fmla="*/ 496 h 853"/>
                <a:gd name="T78" fmla="*/ 441 w 494"/>
                <a:gd name="T79" fmla="*/ 438 h 853"/>
                <a:gd name="T80" fmla="*/ 463 w 494"/>
                <a:gd name="T81" fmla="*/ 379 h 853"/>
                <a:gd name="T82" fmla="*/ 478 w 494"/>
                <a:gd name="T83" fmla="*/ 318 h 853"/>
                <a:gd name="T84" fmla="*/ 488 w 494"/>
                <a:gd name="T85" fmla="*/ 256 h 853"/>
                <a:gd name="T86" fmla="*/ 494 w 494"/>
                <a:gd name="T87" fmla="*/ 193 h 853"/>
                <a:gd name="T88" fmla="*/ 493 w 494"/>
                <a:gd name="T89" fmla="*/ 128 h 853"/>
                <a:gd name="T90" fmla="*/ 487 w 494"/>
                <a:gd name="T91" fmla="*/ 65 h 853"/>
                <a:gd name="T92" fmla="*/ 474 w 494"/>
                <a:gd name="T93" fmla="*/ 0 h 8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94" h="853">
                  <a:moveTo>
                    <a:pt x="474" y="0"/>
                  </a:moveTo>
                  <a:lnTo>
                    <a:pt x="427" y="20"/>
                  </a:lnTo>
                  <a:lnTo>
                    <a:pt x="438" y="80"/>
                  </a:lnTo>
                  <a:lnTo>
                    <a:pt x="443" y="139"/>
                  </a:lnTo>
                  <a:lnTo>
                    <a:pt x="443" y="199"/>
                  </a:lnTo>
                  <a:lnTo>
                    <a:pt x="439" y="257"/>
                  </a:lnTo>
                  <a:lnTo>
                    <a:pt x="428" y="315"/>
                  </a:lnTo>
                  <a:lnTo>
                    <a:pt x="413" y="371"/>
                  </a:lnTo>
                  <a:lnTo>
                    <a:pt x="394" y="426"/>
                  </a:lnTo>
                  <a:lnTo>
                    <a:pt x="368" y="479"/>
                  </a:lnTo>
                  <a:lnTo>
                    <a:pt x="340" y="529"/>
                  </a:lnTo>
                  <a:lnTo>
                    <a:pt x="306" y="578"/>
                  </a:lnTo>
                  <a:lnTo>
                    <a:pt x="269" y="624"/>
                  </a:lnTo>
                  <a:lnTo>
                    <a:pt x="228" y="665"/>
                  </a:lnTo>
                  <a:lnTo>
                    <a:pt x="182" y="704"/>
                  </a:lnTo>
                  <a:lnTo>
                    <a:pt x="132" y="739"/>
                  </a:lnTo>
                  <a:lnTo>
                    <a:pt x="79" y="769"/>
                  </a:lnTo>
                  <a:lnTo>
                    <a:pt x="23" y="795"/>
                  </a:lnTo>
                  <a:lnTo>
                    <a:pt x="17" y="798"/>
                  </a:lnTo>
                  <a:lnTo>
                    <a:pt x="11" y="799"/>
                  </a:lnTo>
                  <a:lnTo>
                    <a:pt x="6" y="801"/>
                  </a:lnTo>
                  <a:lnTo>
                    <a:pt x="0" y="804"/>
                  </a:lnTo>
                  <a:lnTo>
                    <a:pt x="0" y="853"/>
                  </a:lnTo>
                  <a:lnTo>
                    <a:pt x="6" y="851"/>
                  </a:lnTo>
                  <a:lnTo>
                    <a:pt x="11" y="850"/>
                  </a:lnTo>
                  <a:lnTo>
                    <a:pt x="16" y="847"/>
                  </a:lnTo>
                  <a:lnTo>
                    <a:pt x="22" y="845"/>
                  </a:lnTo>
                  <a:lnTo>
                    <a:pt x="27" y="844"/>
                  </a:lnTo>
                  <a:lnTo>
                    <a:pt x="32" y="842"/>
                  </a:lnTo>
                  <a:lnTo>
                    <a:pt x="38" y="839"/>
                  </a:lnTo>
                  <a:lnTo>
                    <a:pt x="44" y="837"/>
                  </a:lnTo>
                  <a:lnTo>
                    <a:pt x="105" y="809"/>
                  </a:lnTo>
                  <a:lnTo>
                    <a:pt x="162" y="776"/>
                  </a:lnTo>
                  <a:lnTo>
                    <a:pt x="215" y="739"/>
                  </a:lnTo>
                  <a:lnTo>
                    <a:pt x="264" y="696"/>
                  </a:lnTo>
                  <a:lnTo>
                    <a:pt x="309" y="651"/>
                  </a:lnTo>
                  <a:lnTo>
                    <a:pt x="349" y="602"/>
                  </a:lnTo>
                  <a:lnTo>
                    <a:pt x="385" y="550"/>
                  </a:lnTo>
                  <a:lnTo>
                    <a:pt x="416" y="496"/>
                  </a:lnTo>
                  <a:lnTo>
                    <a:pt x="441" y="438"/>
                  </a:lnTo>
                  <a:lnTo>
                    <a:pt x="463" y="379"/>
                  </a:lnTo>
                  <a:lnTo>
                    <a:pt x="478" y="318"/>
                  </a:lnTo>
                  <a:lnTo>
                    <a:pt x="488" y="256"/>
                  </a:lnTo>
                  <a:lnTo>
                    <a:pt x="494" y="193"/>
                  </a:lnTo>
                  <a:lnTo>
                    <a:pt x="493" y="128"/>
                  </a:lnTo>
                  <a:lnTo>
                    <a:pt x="487" y="65"/>
                  </a:lnTo>
                  <a:lnTo>
                    <a:pt x="474"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381" name="Freeform 32"/>
            <p:cNvSpPr>
              <a:spLocks/>
            </p:cNvSpPr>
            <p:nvPr/>
          </p:nvSpPr>
          <p:spPr bwMode="auto">
            <a:xfrm>
              <a:off x="946151" y="1611313"/>
              <a:ext cx="223838" cy="149225"/>
            </a:xfrm>
            <a:custGeom>
              <a:avLst/>
              <a:gdLst>
                <a:gd name="T0" fmla="*/ 141 w 281"/>
                <a:gd name="T1" fmla="*/ 188 h 188"/>
                <a:gd name="T2" fmla="*/ 169 w 281"/>
                <a:gd name="T3" fmla="*/ 186 h 188"/>
                <a:gd name="T4" fmla="*/ 195 w 281"/>
                <a:gd name="T5" fmla="*/ 181 h 188"/>
                <a:gd name="T6" fmla="*/ 219 w 281"/>
                <a:gd name="T7" fmla="*/ 172 h 188"/>
                <a:gd name="T8" fmla="*/ 240 w 281"/>
                <a:gd name="T9" fmla="*/ 160 h 188"/>
                <a:gd name="T10" fmla="*/ 257 w 281"/>
                <a:gd name="T11" fmla="*/ 147 h 188"/>
                <a:gd name="T12" fmla="*/ 270 w 281"/>
                <a:gd name="T13" fmla="*/ 130 h 188"/>
                <a:gd name="T14" fmla="*/ 279 w 281"/>
                <a:gd name="T15" fmla="*/ 112 h 188"/>
                <a:gd name="T16" fmla="*/ 281 w 281"/>
                <a:gd name="T17" fmla="*/ 94 h 188"/>
                <a:gd name="T18" fmla="*/ 279 w 281"/>
                <a:gd name="T19" fmla="*/ 75 h 188"/>
                <a:gd name="T20" fmla="*/ 270 w 281"/>
                <a:gd name="T21" fmla="*/ 58 h 188"/>
                <a:gd name="T22" fmla="*/ 257 w 281"/>
                <a:gd name="T23" fmla="*/ 42 h 188"/>
                <a:gd name="T24" fmla="*/ 240 w 281"/>
                <a:gd name="T25" fmla="*/ 28 h 188"/>
                <a:gd name="T26" fmla="*/ 219 w 281"/>
                <a:gd name="T27" fmla="*/ 16 h 188"/>
                <a:gd name="T28" fmla="*/ 195 w 281"/>
                <a:gd name="T29" fmla="*/ 7 h 188"/>
                <a:gd name="T30" fmla="*/ 169 w 281"/>
                <a:gd name="T31" fmla="*/ 3 h 188"/>
                <a:gd name="T32" fmla="*/ 141 w 281"/>
                <a:gd name="T33" fmla="*/ 0 h 188"/>
                <a:gd name="T34" fmla="*/ 112 w 281"/>
                <a:gd name="T35" fmla="*/ 3 h 188"/>
                <a:gd name="T36" fmla="*/ 86 w 281"/>
                <a:gd name="T37" fmla="*/ 7 h 188"/>
                <a:gd name="T38" fmla="*/ 63 w 281"/>
                <a:gd name="T39" fmla="*/ 16 h 188"/>
                <a:gd name="T40" fmla="*/ 42 w 281"/>
                <a:gd name="T41" fmla="*/ 28 h 188"/>
                <a:gd name="T42" fmla="*/ 25 w 281"/>
                <a:gd name="T43" fmla="*/ 42 h 188"/>
                <a:gd name="T44" fmla="*/ 12 w 281"/>
                <a:gd name="T45" fmla="*/ 58 h 188"/>
                <a:gd name="T46" fmla="*/ 3 w 281"/>
                <a:gd name="T47" fmla="*/ 75 h 188"/>
                <a:gd name="T48" fmla="*/ 0 w 281"/>
                <a:gd name="T49" fmla="*/ 94 h 188"/>
                <a:gd name="T50" fmla="*/ 3 w 281"/>
                <a:gd name="T51" fmla="*/ 112 h 188"/>
                <a:gd name="T52" fmla="*/ 12 w 281"/>
                <a:gd name="T53" fmla="*/ 130 h 188"/>
                <a:gd name="T54" fmla="*/ 25 w 281"/>
                <a:gd name="T55" fmla="*/ 147 h 188"/>
                <a:gd name="T56" fmla="*/ 42 w 281"/>
                <a:gd name="T57" fmla="*/ 160 h 188"/>
                <a:gd name="T58" fmla="*/ 63 w 281"/>
                <a:gd name="T59" fmla="*/ 172 h 188"/>
                <a:gd name="T60" fmla="*/ 86 w 281"/>
                <a:gd name="T61" fmla="*/ 181 h 188"/>
                <a:gd name="T62" fmla="*/ 112 w 281"/>
                <a:gd name="T63" fmla="*/ 186 h 188"/>
                <a:gd name="T64" fmla="*/ 141 w 281"/>
                <a:gd name="T65" fmla="*/ 188 h 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81" h="188">
                  <a:moveTo>
                    <a:pt x="141" y="188"/>
                  </a:moveTo>
                  <a:lnTo>
                    <a:pt x="169" y="186"/>
                  </a:lnTo>
                  <a:lnTo>
                    <a:pt x="195" y="181"/>
                  </a:lnTo>
                  <a:lnTo>
                    <a:pt x="219" y="172"/>
                  </a:lnTo>
                  <a:lnTo>
                    <a:pt x="240" y="160"/>
                  </a:lnTo>
                  <a:lnTo>
                    <a:pt x="257" y="147"/>
                  </a:lnTo>
                  <a:lnTo>
                    <a:pt x="270" y="130"/>
                  </a:lnTo>
                  <a:lnTo>
                    <a:pt x="279" y="112"/>
                  </a:lnTo>
                  <a:lnTo>
                    <a:pt x="281" y="94"/>
                  </a:lnTo>
                  <a:lnTo>
                    <a:pt x="279" y="75"/>
                  </a:lnTo>
                  <a:lnTo>
                    <a:pt x="270" y="58"/>
                  </a:lnTo>
                  <a:lnTo>
                    <a:pt x="257" y="42"/>
                  </a:lnTo>
                  <a:lnTo>
                    <a:pt x="240" y="28"/>
                  </a:lnTo>
                  <a:lnTo>
                    <a:pt x="219" y="16"/>
                  </a:lnTo>
                  <a:lnTo>
                    <a:pt x="195" y="7"/>
                  </a:lnTo>
                  <a:lnTo>
                    <a:pt x="169" y="3"/>
                  </a:lnTo>
                  <a:lnTo>
                    <a:pt x="141" y="0"/>
                  </a:lnTo>
                  <a:lnTo>
                    <a:pt x="112" y="3"/>
                  </a:lnTo>
                  <a:lnTo>
                    <a:pt x="86" y="7"/>
                  </a:lnTo>
                  <a:lnTo>
                    <a:pt x="63" y="16"/>
                  </a:lnTo>
                  <a:lnTo>
                    <a:pt x="42" y="28"/>
                  </a:lnTo>
                  <a:lnTo>
                    <a:pt x="25" y="42"/>
                  </a:lnTo>
                  <a:lnTo>
                    <a:pt x="12" y="58"/>
                  </a:lnTo>
                  <a:lnTo>
                    <a:pt x="3" y="75"/>
                  </a:lnTo>
                  <a:lnTo>
                    <a:pt x="0" y="94"/>
                  </a:lnTo>
                  <a:lnTo>
                    <a:pt x="3" y="112"/>
                  </a:lnTo>
                  <a:lnTo>
                    <a:pt x="12" y="130"/>
                  </a:lnTo>
                  <a:lnTo>
                    <a:pt x="25" y="147"/>
                  </a:lnTo>
                  <a:lnTo>
                    <a:pt x="42" y="160"/>
                  </a:lnTo>
                  <a:lnTo>
                    <a:pt x="63" y="172"/>
                  </a:lnTo>
                  <a:lnTo>
                    <a:pt x="86" y="181"/>
                  </a:lnTo>
                  <a:lnTo>
                    <a:pt x="112" y="186"/>
                  </a:lnTo>
                  <a:lnTo>
                    <a:pt x="141" y="18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grpSp>
      <p:pic>
        <p:nvPicPr>
          <p:cNvPr id="18" name="Picture 1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73645" y="1246447"/>
            <a:ext cx="285602" cy="285602"/>
          </a:xfrm>
          <a:prstGeom prst="rect">
            <a:avLst/>
          </a:prstGeom>
        </p:spPr>
      </p:pic>
      <p:pic>
        <p:nvPicPr>
          <p:cNvPr id="20" name="Picture 1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156310" y="1169302"/>
            <a:ext cx="379825" cy="379825"/>
          </a:xfrm>
          <a:prstGeom prst="rect">
            <a:avLst/>
          </a:prstGeom>
        </p:spPr>
      </p:pic>
      <p:sp>
        <p:nvSpPr>
          <p:cNvPr id="186" name="TextBox 185"/>
          <p:cNvSpPr txBox="1"/>
          <p:nvPr/>
        </p:nvSpPr>
        <p:spPr>
          <a:xfrm>
            <a:off x="186807" y="644330"/>
            <a:ext cx="323165" cy="435229"/>
          </a:xfrm>
          <a:prstGeom prst="rect">
            <a:avLst/>
          </a:prstGeom>
          <a:noFill/>
        </p:spPr>
        <p:txBody>
          <a:bodyPr vert="vert270" wrap="square" rtlCol="0" anchor="ctr">
            <a:spAutoFit/>
          </a:bodyPr>
          <a:lstStyle/>
          <a:p>
            <a:r>
              <a:rPr lang="nl-NL" sz="900" dirty="0" smtClean="0">
                <a:latin typeface="Georgia" panose="02040502050405020303" pitchFamily="18" charset="0"/>
              </a:rPr>
              <a:t>Status</a:t>
            </a:r>
            <a:endParaRPr lang="nl-NL" sz="900" dirty="0">
              <a:latin typeface="Georgia" panose="02040502050405020303" pitchFamily="18" charset="0"/>
            </a:endParaRPr>
          </a:p>
        </p:txBody>
      </p:sp>
      <p:sp>
        <p:nvSpPr>
          <p:cNvPr id="219" name="TextBox 218"/>
          <p:cNvSpPr txBox="1"/>
          <p:nvPr/>
        </p:nvSpPr>
        <p:spPr>
          <a:xfrm>
            <a:off x="179112" y="1237166"/>
            <a:ext cx="338554" cy="392940"/>
          </a:xfrm>
          <a:prstGeom prst="rect">
            <a:avLst/>
          </a:prstGeom>
          <a:noFill/>
        </p:spPr>
        <p:txBody>
          <a:bodyPr vert="vert270" wrap="square" rtlCol="0" anchor="ctr">
            <a:spAutoFit/>
          </a:bodyPr>
          <a:lstStyle/>
          <a:p>
            <a:r>
              <a:rPr lang="nl-NL" sz="1000" dirty="0" smtClean="0">
                <a:latin typeface="Georgia" panose="02040502050405020303" pitchFamily="18" charset="0"/>
              </a:rPr>
              <a:t>Fase</a:t>
            </a:r>
            <a:endParaRPr lang="nl-NL" sz="1000" dirty="0">
              <a:latin typeface="Georgia" panose="02040502050405020303" pitchFamily="18" charset="0"/>
            </a:endParaRPr>
          </a:p>
        </p:txBody>
      </p:sp>
      <p:sp>
        <p:nvSpPr>
          <p:cNvPr id="225" name="TextBox 224"/>
          <p:cNvSpPr txBox="1"/>
          <p:nvPr/>
        </p:nvSpPr>
        <p:spPr>
          <a:xfrm>
            <a:off x="186807" y="1541491"/>
            <a:ext cx="323165" cy="974227"/>
          </a:xfrm>
          <a:prstGeom prst="rect">
            <a:avLst/>
          </a:prstGeom>
          <a:noFill/>
        </p:spPr>
        <p:txBody>
          <a:bodyPr vert="vert270" wrap="square" rtlCol="0" anchor="ctr">
            <a:spAutoFit/>
          </a:bodyPr>
          <a:lstStyle/>
          <a:p>
            <a:r>
              <a:rPr lang="nl-NL" sz="900" dirty="0" smtClean="0">
                <a:latin typeface="Georgia" panose="02040502050405020303" pitchFamily="18" charset="0"/>
              </a:rPr>
              <a:t>Klantbehoefte</a:t>
            </a:r>
            <a:endParaRPr lang="nl-NL" sz="900" dirty="0">
              <a:latin typeface="Georgia" panose="02040502050405020303" pitchFamily="18" charset="0"/>
            </a:endParaRPr>
          </a:p>
        </p:txBody>
      </p:sp>
      <p:sp>
        <p:nvSpPr>
          <p:cNvPr id="160" name="TextBox 159"/>
          <p:cNvSpPr txBox="1"/>
          <p:nvPr/>
        </p:nvSpPr>
        <p:spPr>
          <a:xfrm>
            <a:off x="4650156" y="5053613"/>
            <a:ext cx="905889" cy="411980"/>
          </a:xfrm>
          <a:prstGeom prst="rect">
            <a:avLst/>
          </a:prstGeom>
          <a:solidFill>
            <a:schemeClr val="bg1">
              <a:lumMod val="95000"/>
            </a:schemeClr>
          </a:solidFill>
          <a:ln w="12700" cap="flat" cmpd="sng" algn="ctr">
            <a:solidFill>
              <a:schemeClr val="bg1">
                <a:lumMod val="85000"/>
              </a:schemeClr>
            </a:solidFill>
            <a:prstDash val="solid"/>
          </a:ln>
          <a:effectLst/>
        </p:spPr>
        <p:txBody>
          <a:bodyPr lIns="36000" tIns="36000" rIns="36000" bIns="36000" rtlCol="0" anchor="ctr">
            <a:noAutofit/>
          </a:bodyPr>
          <a:lstStyle>
            <a:defPPr>
              <a:defRPr lang="en-US"/>
            </a:defPPr>
            <a:lvl1pPr marR="0" lvl="0" indent="0" algn="ctr" defTabSz="1018824" fontAlgn="auto">
              <a:lnSpc>
                <a:spcPct val="100000"/>
              </a:lnSpc>
              <a:spcBef>
                <a:spcPts val="0"/>
              </a:spcBef>
              <a:spcAft>
                <a:spcPts val="0"/>
              </a:spcAft>
              <a:buClrTx/>
              <a:buSzTx/>
              <a:buFontTx/>
              <a:buNone/>
              <a:tabLst/>
              <a:defRPr kumimoji="0" sz="880" b="0" i="0" u="none" strike="noStrike" kern="0" cap="none" spc="0" normalizeH="0" baseline="0">
                <a:ln>
                  <a:noFill/>
                </a:ln>
                <a:solidFill>
                  <a:srgbClr val="FFFFFF"/>
                </a:solidFill>
                <a:effectLst/>
                <a:uLnTx/>
                <a:uFillTx/>
                <a:latin typeface="Georgia"/>
              </a:defRPr>
            </a:lvl1pPr>
          </a:lstStyle>
          <a:p>
            <a:pPr algn="l"/>
            <a:r>
              <a:rPr lang="nl-NL" sz="700" dirty="0" smtClean="0">
                <a:solidFill>
                  <a:schemeClr val="tx1"/>
                </a:solidFill>
              </a:rPr>
              <a:t>5H. Ik kan de financiering gemakkelijk aanvragen</a:t>
            </a:r>
            <a:endParaRPr lang="nl-NL" sz="700" dirty="0">
              <a:solidFill>
                <a:schemeClr val="tx1"/>
              </a:solidFill>
            </a:endParaRPr>
          </a:p>
        </p:txBody>
      </p:sp>
      <p:sp>
        <p:nvSpPr>
          <p:cNvPr id="226" name="Rectangle 225"/>
          <p:cNvSpPr/>
          <p:nvPr/>
        </p:nvSpPr>
        <p:spPr>
          <a:xfrm>
            <a:off x="584404" y="22891"/>
            <a:ext cx="10661893" cy="461665"/>
          </a:xfrm>
          <a:prstGeom prst="rect">
            <a:avLst/>
          </a:prstGeom>
        </p:spPr>
        <p:txBody>
          <a:bodyPr wrap="none">
            <a:spAutoFit/>
          </a:bodyPr>
          <a:lstStyle/>
          <a:p>
            <a:pPr algn="ctr"/>
            <a:r>
              <a:rPr lang="nl-NL" sz="2400" dirty="0">
                <a:latin typeface="Georgia" panose="02040502050405020303" pitchFamily="18" charset="0"/>
              </a:rPr>
              <a:t>Klantreis positieve en negatieve ervaringen </a:t>
            </a:r>
            <a:r>
              <a:rPr lang="nl-NL" sz="2400" dirty="0" smtClean="0">
                <a:latin typeface="Georgia" panose="02040502050405020303" pitchFamily="18" charset="0"/>
              </a:rPr>
              <a:t>gedurende de klantreis (</a:t>
            </a:r>
            <a:r>
              <a:rPr lang="nl-NL" sz="2400" i="1" dirty="0" err="1" smtClean="0">
                <a:latin typeface="Georgia" panose="02040502050405020303" pitchFamily="18" charset="0"/>
              </a:rPr>
              <a:t>heatmap</a:t>
            </a:r>
            <a:r>
              <a:rPr lang="nl-NL" sz="2400" dirty="0">
                <a:latin typeface="Georgia" panose="02040502050405020303" pitchFamily="18" charset="0"/>
              </a:rPr>
              <a:t>)</a:t>
            </a:r>
          </a:p>
        </p:txBody>
      </p:sp>
      <p:sp>
        <p:nvSpPr>
          <p:cNvPr id="3" name="Rectangle 2"/>
          <p:cNvSpPr/>
          <p:nvPr/>
        </p:nvSpPr>
        <p:spPr>
          <a:xfrm>
            <a:off x="1540648" y="2075471"/>
            <a:ext cx="1016738" cy="354459"/>
          </a:xfrm>
          <a:prstGeom prst="rect">
            <a:avLst/>
          </a:prstGeom>
          <a:solidFill>
            <a:srgbClr val="92D050"/>
          </a:solidFill>
          <a:ln w="12700" cap="flat" cmpd="sng" algn="ctr">
            <a:noFill/>
            <a:prstDash val="solid"/>
          </a:ln>
          <a:effectLst/>
        </p:spPr>
        <p:txBody>
          <a:bodyPr lIns="36000" tIns="36000" rIns="36000" bIns="36000" rtlCol="0" anchor="ctr">
            <a:noAutofit/>
          </a:bodyPr>
          <a:lstStyle/>
          <a:p>
            <a:pPr defTabSz="1018824"/>
            <a:endParaRPr lang="en-GB" sz="700" kern="0" dirty="0">
              <a:solidFill>
                <a:schemeClr val="bg1"/>
              </a:solidFill>
              <a:latin typeface="Georgia"/>
            </a:endParaRPr>
          </a:p>
        </p:txBody>
      </p:sp>
      <p:sp>
        <p:nvSpPr>
          <p:cNvPr id="2" name="TextBox 1"/>
          <p:cNvSpPr txBox="1"/>
          <p:nvPr/>
        </p:nvSpPr>
        <p:spPr>
          <a:xfrm>
            <a:off x="520494" y="2039988"/>
            <a:ext cx="2079372" cy="415498"/>
          </a:xfrm>
          <a:prstGeom prst="rect">
            <a:avLst/>
          </a:prstGeom>
          <a:noFill/>
        </p:spPr>
        <p:txBody>
          <a:bodyPr wrap="square" rtlCol="0">
            <a:spAutoFit/>
          </a:bodyPr>
          <a:lstStyle/>
          <a:p>
            <a:pPr lvl="0"/>
            <a:r>
              <a:rPr lang="nl-NL" sz="700" dirty="0">
                <a:solidFill>
                  <a:schemeClr val="bg1"/>
                </a:solidFill>
                <a:latin typeface="Georgia" panose="02040502050405020303" pitchFamily="18" charset="0"/>
              </a:rPr>
              <a:t>1B-2B. Ik ontvang informatie over energiebesparing van een voor mij vertrouwde partij (bv. gemeente, eigen aannemer, etc.)</a:t>
            </a:r>
          </a:p>
        </p:txBody>
      </p:sp>
      <p:sp>
        <p:nvSpPr>
          <p:cNvPr id="7" name="Right Triangle 6"/>
          <p:cNvSpPr/>
          <p:nvPr/>
        </p:nvSpPr>
        <p:spPr>
          <a:xfrm>
            <a:off x="1539278" y="4052270"/>
            <a:ext cx="1014330" cy="717712"/>
          </a:xfrm>
          <a:prstGeom prst="rtTriangle">
            <a:avLst/>
          </a:prstGeom>
          <a:solidFill>
            <a:srgbClr val="008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a:off x="1477974" y="4037326"/>
            <a:ext cx="1079690" cy="756563"/>
          </a:xfrm>
          <a:prstGeom prst="rect">
            <a:avLst/>
          </a:prstGeom>
          <a:noFill/>
        </p:spPr>
        <p:txBody>
          <a:bodyPr wrap="square" rtlCol="0">
            <a:spAutoFit/>
          </a:bodyPr>
          <a:lstStyle/>
          <a:p>
            <a:r>
              <a:rPr lang="nl-NL" sz="700" dirty="0">
                <a:solidFill>
                  <a:schemeClr val="bg1"/>
                </a:solidFill>
                <a:latin typeface="Georgia" panose="02040502050405020303" pitchFamily="18" charset="0"/>
              </a:rPr>
              <a:t>2F. Ik weet of en in hoeverre er in mijn huis nog energie bespaard kan worden ("ik bespaar al energie, ik doe het al")</a:t>
            </a:r>
          </a:p>
        </p:txBody>
      </p:sp>
      <p:cxnSp>
        <p:nvCxnSpPr>
          <p:cNvPr id="227" name="Straight Connector 226"/>
          <p:cNvCxnSpPr/>
          <p:nvPr/>
        </p:nvCxnSpPr>
        <p:spPr>
          <a:xfrm flipV="1">
            <a:off x="10518699" y="5900928"/>
            <a:ext cx="1270280" cy="3836"/>
          </a:xfrm>
          <a:prstGeom prst="line">
            <a:avLst/>
          </a:prstGeom>
          <a:ln w="6350" cmpd="sng">
            <a:solidFill>
              <a:schemeClr val="tx1">
                <a:lumMod val="75000"/>
                <a:lumOff val="2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8" name="TextBox 227"/>
          <p:cNvSpPr txBox="1"/>
          <p:nvPr/>
        </p:nvSpPr>
        <p:spPr>
          <a:xfrm>
            <a:off x="10609341" y="5565365"/>
            <a:ext cx="1344939" cy="707886"/>
          </a:xfrm>
          <a:prstGeom prst="rect">
            <a:avLst/>
          </a:prstGeom>
          <a:noFill/>
        </p:spPr>
        <p:txBody>
          <a:bodyPr wrap="square" rtlCol="0">
            <a:spAutoFit/>
          </a:bodyPr>
          <a:lstStyle/>
          <a:p>
            <a:r>
              <a:rPr lang="nl-NL" sz="800" i="1" dirty="0" smtClean="0">
                <a:solidFill>
                  <a:schemeClr val="tx1">
                    <a:lumMod val="65000"/>
                    <a:lumOff val="35000"/>
                  </a:schemeClr>
                </a:solidFill>
                <a:latin typeface="Georgia"/>
                <a:cs typeface="Georgia"/>
              </a:rPr>
              <a:t>Sterk pijnpunt</a:t>
            </a:r>
          </a:p>
          <a:p>
            <a:r>
              <a:rPr lang="nl-NL" sz="800" i="1" dirty="0" smtClean="0">
                <a:solidFill>
                  <a:schemeClr val="tx1">
                    <a:lumMod val="65000"/>
                    <a:lumOff val="35000"/>
                  </a:schemeClr>
                </a:solidFill>
                <a:latin typeface="Georgia"/>
                <a:cs typeface="Georgia"/>
              </a:rPr>
              <a:t>Pijnpunt</a:t>
            </a:r>
          </a:p>
          <a:p>
            <a:endParaRPr lang="nl-NL" sz="800" i="1" dirty="0" smtClean="0">
              <a:solidFill>
                <a:schemeClr val="tx1">
                  <a:lumMod val="65000"/>
                  <a:lumOff val="35000"/>
                </a:schemeClr>
              </a:solidFill>
              <a:latin typeface="Georgia"/>
              <a:cs typeface="Georgia"/>
            </a:endParaRPr>
          </a:p>
          <a:p>
            <a:r>
              <a:rPr lang="nl-NL" sz="800" i="1" dirty="0" smtClean="0">
                <a:solidFill>
                  <a:schemeClr val="tx1">
                    <a:lumMod val="65000"/>
                    <a:lumOff val="35000"/>
                  </a:schemeClr>
                </a:solidFill>
                <a:latin typeface="Georgia"/>
                <a:cs typeface="Georgia"/>
              </a:rPr>
              <a:t>Sterk positieve ervaring</a:t>
            </a:r>
          </a:p>
          <a:p>
            <a:r>
              <a:rPr lang="nl-NL" sz="800" i="1" dirty="0" smtClean="0">
                <a:solidFill>
                  <a:schemeClr val="tx1">
                    <a:lumMod val="65000"/>
                    <a:lumOff val="35000"/>
                  </a:schemeClr>
                </a:solidFill>
                <a:latin typeface="Georgia"/>
                <a:cs typeface="Georgia"/>
              </a:rPr>
              <a:t>Positieve ervaring</a:t>
            </a:r>
          </a:p>
        </p:txBody>
      </p:sp>
      <p:cxnSp>
        <p:nvCxnSpPr>
          <p:cNvPr id="229" name="Straight Connector 228"/>
          <p:cNvCxnSpPr/>
          <p:nvPr/>
        </p:nvCxnSpPr>
        <p:spPr>
          <a:xfrm>
            <a:off x="10556292" y="5678831"/>
            <a:ext cx="100541" cy="0"/>
          </a:xfrm>
          <a:prstGeom prst="line">
            <a:avLst/>
          </a:prstGeom>
          <a:ln w="63500">
            <a:solidFill>
              <a:srgbClr val="E0301E"/>
            </a:solidFill>
          </a:ln>
          <a:effectLst/>
        </p:spPr>
        <p:style>
          <a:lnRef idx="2">
            <a:schemeClr val="accent1"/>
          </a:lnRef>
          <a:fillRef idx="0">
            <a:schemeClr val="accent1"/>
          </a:fillRef>
          <a:effectRef idx="1">
            <a:schemeClr val="accent1"/>
          </a:effectRef>
          <a:fontRef idx="minor">
            <a:schemeClr val="tx1"/>
          </a:fontRef>
        </p:style>
      </p:cxnSp>
      <p:cxnSp>
        <p:nvCxnSpPr>
          <p:cNvPr id="230" name="Straight Connector 229"/>
          <p:cNvCxnSpPr/>
          <p:nvPr/>
        </p:nvCxnSpPr>
        <p:spPr>
          <a:xfrm>
            <a:off x="10556292" y="5789959"/>
            <a:ext cx="100541" cy="0"/>
          </a:xfrm>
          <a:prstGeom prst="line">
            <a:avLst/>
          </a:prstGeom>
          <a:ln w="63500">
            <a:solidFill>
              <a:srgbClr val="ED8278"/>
            </a:solidFill>
          </a:ln>
          <a:effectLst/>
        </p:spPr>
        <p:style>
          <a:lnRef idx="2">
            <a:schemeClr val="accent1"/>
          </a:lnRef>
          <a:fillRef idx="0">
            <a:schemeClr val="accent1"/>
          </a:fillRef>
          <a:effectRef idx="1">
            <a:schemeClr val="accent1"/>
          </a:effectRef>
          <a:fontRef idx="minor">
            <a:schemeClr val="tx1"/>
          </a:fontRef>
        </p:style>
      </p:cxnSp>
      <p:cxnSp>
        <p:nvCxnSpPr>
          <p:cNvPr id="231" name="Straight Connector 230"/>
          <p:cNvCxnSpPr/>
          <p:nvPr/>
        </p:nvCxnSpPr>
        <p:spPr>
          <a:xfrm>
            <a:off x="10551000" y="6046433"/>
            <a:ext cx="100541" cy="0"/>
          </a:xfrm>
          <a:prstGeom prst="line">
            <a:avLst/>
          </a:prstGeom>
          <a:ln w="63500">
            <a:solidFill>
              <a:srgbClr val="008000"/>
            </a:solidFill>
          </a:ln>
          <a:effectLst/>
        </p:spPr>
        <p:style>
          <a:lnRef idx="2">
            <a:schemeClr val="accent1"/>
          </a:lnRef>
          <a:fillRef idx="0">
            <a:schemeClr val="accent1"/>
          </a:fillRef>
          <a:effectRef idx="1">
            <a:schemeClr val="accent1"/>
          </a:effectRef>
          <a:fontRef idx="minor">
            <a:schemeClr val="tx1"/>
          </a:fontRef>
        </p:style>
      </p:cxnSp>
      <p:cxnSp>
        <p:nvCxnSpPr>
          <p:cNvPr id="232" name="Straight Connector 231"/>
          <p:cNvCxnSpPr/>
          <p:nvPr/>
        </p:nvCxnSpPr>
        <p:spPr>
          <a:xfrm>
            <a:off x="10551000" y="6157561"/>
            <a:ext cx="100541" cy="0"/>
          </a:xfrm>
          <a:prstGeom prst="line">
            <a:avLst/>
          </a:prstGeom>
          <a:ln w="63500">
            <a:solidFill>
              <a:srgbClr val="92D05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413133389"/>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GRIDON" val="No"/>
</p:tagLst>
</file>

<file path=ppt/tags/tag10.xml><?xml version="1.0" encoding="utf-8"?>
<p:tagLst xmlns:a="http://schemas.openxmlformats.org/drawingml/2006/main" xmlns:r="http://schemas.openxmlformats.org/officeDocument/2006/relationships" xmlns:p="http://schemas.openxmlformats.org/presentationml/2006/main">
  <p:tag name="SMARTISVISIBLE" val="{@Show Draft stamp} = Yes"/>
  <p:tag name="SMARTWRITE" val="{@Draft stamp}"/>
  <p:tag name="SMARTLOCKSHAPE" val="Yes"/>
</p:tagLst>
</file>

<file path=ppt/tags/tag100.xml><?xml version="1.0" encoding="utf-8"?>
<p:tagLst xmlns:a="http://schemas.openxmlformats.org/drawingml/2006/main" xmlns:r="http://schemas.openxmlformats.org/officeDocument/2006/relationships" xmlns:p="http://schemas.openxmlformats.org/presentationml/2006/main">
  <p:tag name="SMARTLOCKSHAPE" val="Yes"/>
  <p:tag name="SMARTOBJECT" val="Section Header v.2"/>
  <p:tag name="SMARTISVISIBLE" val="{$SmartDividernumber}!=-1"/>
  <p:tag name="SMARTWRITE" val="{$SmartDividernumber} {$Smart Divider title}"/>
</p:tagLst>
</file>

<file path=ppt/tags/tag101.xml><?xml version="1.0" encoding="utf-8"?>
<p:tagLst xmlns:a="http://schemas.openxmlformats.org/drawingml/2006/main" xmlns:r="http://schemas.openxmlformats.org/officeDocument/2006/relationships" xmlns:p="http://schemas.openxmlformats.org/presentationml/2006/main">
  <p:tag name="SMARTISVISIBLE" val="{@Show Draft stamp} = Yes"/>
  <p:tag name="SMARTWRITE" val="{@Draft stamp}"/>
  <p:tag name="SMARTLOCKSHAPE" val="Yes"/>
</p:tagLst>
</file>

<file path=ppt/tags/tag102.xml><?xml version="1.0" encoding="utf-8"?>
<p:tagLst xmlns:a="http://schemas.openxmlformats.org/drawingml/2006/main" xmlns:r="http://schemas.openxmlformats.org/officeDocument/2006/relationships" xmlns:p="http://schemas.openxmlformats.org/presentationml/2006/main">
  <p:tag name="SMARTISVISIBLE" val="{@Show Date FilePath} = Yes"/>
  <p:tag name="SMARTWRITE" val="{!Today} {!FilePath}"/>
  <p:tag name="SMARTLOCKSHAPE" val="Yes"/>
</p:tagLst>
</file>

<file path=ppt/tags/tag103.xml><?xml version="1.0" encoding="utf-8"?>
<p:tagLst xmlns:a="http://schemas.openxmlformats.org/drawingml/2006/main" xmlns:r="http://schemas.openxmlformats.org/officeDocument/2006/relationships" xmlns:p="http://schemas.openxmlformats.org/presentationml/2006/main">
  <p:tag name="SMARTDIVIDERTYPE" val="Section"/>
  <p:tag name="SMARTDIVIDERLEVEL" val="0"/>
</p:tagLst>
</file>

<file path=ppt/tags/tag104.xml><?xml version="1.0" encoding="utf-8"?>
<p:tagLst xmlns:a="http://schemas.openxmlformats.org/drawingml/2006/main" xmlns:r="http://schemas.openxmlformats.org/officeDocument/2006/relationships" xmlns:p="http://schemas.openxmlformats.org/presentationml/2006/main">
  <p:tag name="SMARTLOCKSHAPE" val="Yes"/>
  <p:tag name="SMARTWRITE" val="{@Report date}"/>
</p:tagLst>
</file>

<file path=ppt/tags/tag105.xml><?xml version="1.0" encoding="utf-8"?>
<p:tagLst xmlns:a="http://schemas.openxmlformats.org/drawingml/2006/main" xmlns:r="http://schemas.openxmlformats.org/officeDocument/2006/relationships" xmlns:p="http://schemas.openxmlformats.org/presentationml/2006/main">
  <p:tag name="SMARTWRITE" val="{!PageNumber}"/>
  <p:tag name="SMARTLOCKSHAPE" val="Yes"/>
  <p:tag name="SMARTOBJECT" val="Page Number v.3"/>
</p:tagLst>
</file>

<file path=ppt/tags/tag106.xml><?xml version="1.0" encoding="utf-8"?>
<p:tagLst xmlns:a="http://schemas.openxmlformats.org/drawingml/2006/main" xmlns:r="http://schemas.openxmlformats.org/officeDocument/2006/relationships" xmlns:p="http://schemas.openxmlformats.org/presentationml/2006/main">
  <p:tag name="SMARTSHAPETYPE" val="HORIZONTALTOCPLACEHOLDER"/>
</p:tagLst>
</file>

<file path=ppt/tags/tag107.xml><?xml version="1.0" encoding="utf-8"?>
<p:tagLst xmlns:a="http://schemas.openxmlformats.org/drawingml/2006/main" xmlns:r="http://schemas.openxmlformats.org/officeDocument/2006/relationships" xmlns:p="http://schemas.openxmlformats.org/presentationml/2006/main">
  <p:tag name="SMARTSHAPETYPE" val="PresentationDisclaimer"/>
  <p:tag name="SMARTISVISIBLE" val="{@PresentationDisclaimer}!=No Disclaimer"/>
  <p:tag name="SMARTWRITE" val="{@PresentationDisclaimerText}"/>
</p:tagLst>
</file>

<file path=ppt/tags/tag108.xml><?xml version="1.0" encoding="utf-8"?>
<p:tagLst xmlns:a="http://schemas.openxmlformats.org/drawingml/2006/main" xmlns:r="http://schemas.openxmlformats.org/officeDocument/2006/relationships" xmlns:p="http://schemas.openxmlformats.org/presentationml/2006/main">
  <p:tag name="SMARTLOCKSHAPE" val="Yes"/>
  <p:tag name="SMARTOBJECT" val="Section Footer v.2"/>
  <p:tag name="SMARTWRITE" val="{@Title}"/>
</p:tagLst>
</file>

<file path=ppt/tags/tag109.xml><?xml version="1.0" encoding="utf-8"?>
<p:tagLst xmlns:a="http://schemas.openxmlformats.org/drawingml/2006/main" xmlns:r="http://schemas.openxmlformats.org/officeDocument/2006/relationships" xmlns:p="http://schemas.openxmlformats.org/presentationml/2006/main">
  <p:tag name="SMARTLOCKSHAPE" val="Yes"/>
  <p:tag name="SMARTOBJECT" val="Section Header v.2"/>
  <p:tag name="SMARTISVISIBLE" val="{$SmartDividernumber}!=-1"/>
  <p:tag name="SMARTWRITE" val="{$SmartDividernumber} {$Smart Divider title}"/>
</p:tagLst>
</file>

<file path=ppt/tags/tag11.xml><?xml version="1.0" encoding="utf-8"?>
<p:tagLst xmlns:a="http://schemas.openxmlformats.org/drawingml/2006/main" xmlns:r="http://schemas.openxmlformats.org/officeDocument/2006/relationships" xmlns:p="http://schemas.openxmlformats.org/presentationml/2006/main">
  <p:tag name="SMARTISVISIBLE" val="{@Show Date FilePath} = Yes"/>
  <p:tag name="SMARTWRITE" val="{!Today} {!FilePath}"/>
  <p:tag name="SMARTLOCKSHAPE" val="Yes"/>
</p:tagLst>
</file>

<file path=ppt/tags/tag110.xml><?xml version="1.0" encoding="utf-8"?>
<p:tagLst xmlns:a="http://schemas.openxmlformats.org/drawingml/2006/main" xmlns:r="http://schemas.openxmlformats.org/officeDocument/2006/relationships" xmlns:p="http://schemas.openxmlformats.org/presentationml/2006/main">
  <p:tag name="SMARTISVISIBLE" val="{@Show Draft stamp} = Yes"/>
  <p:tag name="SMARTWRITE" val="{@Draft stamp}"/>
  <p:tag name="SMARTLOCKSHAPE" val="Yes"/>
</p:tagLst>
</file>

<file path=ppt/tags/tag111.xml><?xml version="1.0" encoding="utf-8"?>
<p:tagLst xmlns:a="http://schemas.openxmlformats.org/drawingml/2006/main" xmlns:r="http://schemas.openxmlformats.org/officeDocument/2006/relationships" xmlns:p="http://schemas.openxmlformats.org/presentationml/2006/main">
  <p:tag name="SMARTISVISIBLE" val="{@Show Date FilePath} = Yes"/>
  <p:tag name="SMARTWRITE" val="{!Today} {!FilePath}"/>
  <p:tag name="SMARTLOCKSHAPE" val="Yes"/>
</p:tagLst>
</file>

<file path=ppt/tags/tag112.xml><?xml version="1.0" encoding="utf-8"?>
<p:tagLst xmlns:a="http://schemas.openxmlformats.org/drawingml/2006/main" xmlns:r="http://schemas.openxmlformats.org/officeDocument/2006/relationships" xmlns:p="http://schemas.openxmlformats.org/presentationml/2006/main">
  <p:tag name="SMARTDIVIDERTYPE" val="Section"/>
  <p:tag name="SMARTDIVIDERLEVEL" val="0"/>
</p:tagLst>
</file>

<file path=ppt/tags/tag113.xml><?xml version="1.0" encoding="utf-8"?>
<p:tagLst xmlns:a="http://schemas.openxmlformats.org/drawingml/2006/main" xmlns:r="http://schemas.openxmlformats.org/officeDocument/2006/relationships" xmlns:p="http://schemas.openxmlformats.org/presentationml/2006/main">
  <p:tag name="SMARTISVISIBLE" val="{@Show Date FilePath} = Yes"/>
  <p:tag name="SMARTWRITE" val="{!Today} {!FilePath}"/>
  <p:tag name="SMARTLOCKSHAPE" val="Yes"/>
</p:tagLst>
</file>

<file path=ppt/tags/tag114.xml><?xml version="1.0" encoding="utf-8"?>
<p:tagLst xmlns:a="http://schemas.openxmlformats.org/drawingml/2006/main" xmlns:r="http://schemas.openxmlformats.org/officeDocument/2006/relationships" xmlns:p="http://schemas.openxmlformats.org/presentationml/2006/main">
  <p:tag name="SMARTDIVIDERTYPE" val="Section"/>
  <p:tag name="SMARTDIVIDERLEVEL" val="0"/>
</p:tagLst>
</file>

<file path=ppt/tags/tag115.xml><?xml version="1.0" encoding="utf-8"?>
<p:tagLst xmlns:a="http://schemas.openxmlformats.org/drawingml/2006/main" xmlns:r="http://schemas.openxmlformats.org/officeDocument/2006/relationships" xmlns:p="http://schemas.openxmlformats.org/presentationml/2006/main">
  <p:tag name="SMARTSHAPETYPE" val="HORIZONTALTOCPLACEHOLDER"/>
</p:tagLst>
</file>

<file path=ppt/tags/tag116.xml><?xml version="1.0" encoding="utf-8"?>
<p:tagLst xmlns:a="http://schemas.openxmlformats.org/drawingml/2006/main" xmlns:r="http://schemas.openxmlformats.org/officeDocument/2006/relationships" xmlns:p="http://schemas.openxmlformats.org/presentationml/2006/main">
  <p:tag name="SMARTDIVIDERTYPE" val="Section"/>
  <p:tag name="SMARTDIVIDERLEVEL" val="0"/>
</p:tagLst>
</file>

<file path=ppt/tags/tag117.xml><?xml version="1.0" encoding="utf-8"?>
<p:tagLst xmlns:a="http://schemas.openxmlformats.org/drawingml/2006/main" xmlns:r="http://schemas.openxmlformats.org/officeDocument/2006/relationships" xmlns:p="http://schemas.openxmlformats.org/presentationml/2006/main">
  <p:tag name="SMARTLOCKSHAPE" val="Yes"/>
  <p:tag name="SMARTWRITE" val="{@Report date}"/>
</p:tagLst>
</file>

<file path=ppt/tags/tag118.xml><?xml version="1.0" encoding="utf-8"?>
<p:tagLst xmlns:a="http://schemas.openxmlformats.org/drawingml/2006/main" xmlns:r="http://schemas.openxmlformats.org/officeDocument/2006/relationships" xmlns:p="http://schemas.openxmlformats.org/presentationml/2006/main">
  <p:tag name="SMARTWRITE" val="{!PageNumber}"/>
  <p:tag name="SMARTLOCKSHAPE" val="Yes"/>
  <p:tag name="SMARTOBJECT" val="Page Number v.3"/>
</p:tagLst>
</file>

<file path=ppt/tags/tag119.xml><?xml version="1.0" encoding="utf-8"?>
<p:tagLst xmlns:a="http://schemas.openxmlformats.org/drawingml/2006/main" xmlns:r="http://schemas.openxmlformats.org/officeDocument/2006/relationships" xmlns:p="http://schemas.openxmlformats.org/presentationml/2006/main">
  <p:tag name="SMARTSHAPETYPE" val="HORIZONTALTOCPLACEHOLDER"/>
</p:tagLst>
</file>

<file path=ppt/tags/tag12.xml><?xml version="1.0" encoding="utf-8"?>
<p:tagLst xmlns:a="http://schemas.openxmlformats.org/drawingml/2006/main" xmlns:r="http://schemas.openxmlformats.org/officeDocument/2006/relationships" xmlns:p="http://schemas.openxmlformats.org/presentationml/2006/main">
  <p:tag name="SMARTDIVIDERTYPE" val="Section"/>
  <p:tag name="SMARTDIVIDERLEVEL" val="0"/>
</p:tagLst>
</file>

<file path=ppt/tags/tag120.xml><?xml version="1.0" encoding="utf-8"?>
<p:tagLst xmlns:a="http://schemas.openxmlformats.org/drawingml/2006/main" xmlns:r="http://schemas.openxmlformats.org/officeDocument/2006/relationships" xmlns:p="http://schemas.openxmlformats.org/presentationml/2006/main">
  <p:tag name="SMARTSHAPETYPE" val="PresentationDisclaimer"/>
  <p:tag name="SMARTISVISIBLE" val="{@PresentationDisclaimer}!=No Disclaimer"/>
  <p:tag name="SMARTWRITE" val="{@PresentationDisclaimerText}"/>
</p:tagLst>
</file>

<file path=ppt/tags/tag121.xml><?xml version="1.0" encoding="utf-8"?>
<p:tagLst xmlns:a="http://schemas.openxmlformats.org/drawingml/2006/main" xmlns:r="http://schemas.openxmlformats.org/officeDocument/2006/relationships" xmlns:p="http://schemas.openxmlformats.org/presentationml/2006/main">
  <p:tag name="SMARTLOCKSHAPE" val="Yes"/>
  <p:tag name="SMARTOBJECT" val="Section Footer v.2"/>
  <p:tag name="SMARTWRITE" val="{@Title}"/>
</p:tagLst>
</file>

<file path=ppt/tags/tag122.xml><?xml version="1.0" encoding="utf-8"?>
<p:tagLst xmlns:a="http://schemas.openxmlformats.org/drawingml/2006/main" xmlns:r="http://schemas.openxmlformats.org/officeDocument/2006/relationships" xmlns:p="http://schemas.openxmlformats.org/presentationml/2006/main">
  <p:tag name="SMARTLOCKSHAPE" val="Yes"/>
  <p:tag name="SMARTOBJECT" val="Section Header v.2"/>
  <p:tag name="SMARTISVISIBLE" val="{$SmartDividernumber}!=-1"/>
  <p:tag name="SMARTWRITE" val="{$SmartDividernumber} {$Smart Divider title}"/>
</p:tagLst>
</file>

<file path=ppt/tags/tag123.xml><?xml version="1.0" encoding="utf-8"?>
<p:tagLst xmlns:a="http://schemas.openxmlformats.org/drawingml/2006/main" xmlns:r="http://schemas.openxmlformats.org/officeDocument/2006/relationships" xmlns:p="http://schemas.openxmlformats.org/presentationml/2006/main">
  <p:tag name="SMARTISVISIBLE" val="{@Show Draft stamp} = Yes"/>
  <p:tag name="SMARTWRITE" val="{@Draft stamp}"/>
  <p:tag name="SMARTLOCKSHAPE" val="Yes"/>
</p:tagLst>
</file>

<file path=ppt/tags/tag124.xml><?xml version="1.0" encoding="utf-8"?>
<p:tagLst xmlns:a="http://schemas.openxmlformats.org/drawingml/2006/main" xmlns:r="http://schemas.openxmlformats.org/officeDocument/2006/relationships" xmlns:p="http://schemas.openxmlformats.org/presentationml/2006/main">
  <p:tag name="SMARTISVISIBLE" val="{@Show Date FilePath} = Yes"/>
  <p:tag name="SMARTWRITE" val="{!Today} {!FilePath}"/>
  <p:tag name="SMARTLOCKSHAPE" val="Yes"/>
</p:tagLst>
</file>

<file path=ppt/tags/tag125.xml><?xml version="1.0" encoding="utf-8"?>
<p:tagLst xmlns:a="http://schemas.openxmlformats.org/drawingml/2006/main" xmlns:r="http://schemas.openxmlformats.org/officeDocument/2006/relationships" xmlns:p="http://schemas.openxmlformats.org/presentationml/2006/main">
  <p:tag name="SMARTDIVIDERTYPE" val="Section"/>
  <p:tag name="SMARTDIVIDERLEVEL" val="0"/>
</p:tagLst>
</file>

<file path=ppt/tags/tag126.xml><?xml version="1.0" encoding="utf-8"?>
<p:tagLst xmlns:a="http://schemas.openxmlformats.org/drawingml/2006/main" xmlns:r="http://schemas.openxmlformats.org/officeDocument/2006/relationships" xmlns:p="http://schemas.openxmlformats.org/presentationml/2006/main">
  <p:tag name="SMARTLOCKSHAPE" val="Yes"/>
  <p:tag name="SMARTWRITE" val="{@Report date}"/>
</p:tagLst>
</file>

<file path=ppt/tags/tag127.xml><?xml version="1.0" encoding="utf-8"?>
<p:tagLst xmlns:a="http://schemas.openxmlformats.org/drawingml/2006/main" xmlns:r="http://schemas.openxmlformats.org/officeDocument/2006/relationships" xmlns:p="http://schemas.openxmlformats.org/presentationml/2006/main">
  <p:tag name="SMARTWRITE" val="{!PageNumber}"/>
  <p:tag name="SMARTLOCKSHAPE" val="Yes"/>
  <p:tag name="SMARTOBJECT" val="Page Number v.3"/>
</p:tagLst>
</file>

<file path=ppt/tags/tag128.xml><?xml version="1.0" encoding="utf-8"?>
<p:tagLst xmlns:a="http://schemas.openxmlformats.org/drawingml/2006/main" xmlns:r="http://schemas.openxmlformats.org/officeDocument/2006/relationships" xmlns:p="http://schemas.openxmlformats.org/presentationml/2006/main">
  <p:tag name="SMARTSHAPETYPE" val="HORIZONTALTOCPLACEHOLDER"/>
</p:tagLst>
</file>

<file path=ppt/tags/tag129.xml><?xml version="1.0" encoding="utf-8"?>
<p:tagLst xmlns:a="http://schemas.openxmlformats.org/drawingml/2006/main" xmlns:r="http://schemas.openxmlformats.org/officeDocument/2006/relationships" xmlns:p="http://schemas.openxmlformats.org/presentationml/2006/main">
  <p:tag name="SMARTSHAPETYPE" val="PresentationDisclaimer"/>
  <p:tag name="SMARTISVISIBLE" val="{@PresentationDisclaimer}!=No Disclaimer"/>
  <p:tag name="SMARTWRITE" val="{@PresentationDisclaimerText}"/>
</p:tagLst>
</file>

<file path=ppt/tags/tag13.xml><?xml version="1.0" encoding="utf-8"?>
<p:tagLst xmlns:a="http://schemas.openxmlformats.org/drawingml/2006/main" xmlns:r="http://schemas.openxmlformats.org/officeDocument/2006/relationships" xmlns:p="http://schemas.openxmlformats.org/presentationml/2006/main">
  <p:tag name="SMARTOBJECT" val="Grid"/>
  <p:tag name="SMARTISVISIBLE" val="{@GridOn}=Yes"/>
  <p:tag name="SMARTLOCKSHAPE" val="Yes"/>
  <p:tag name="SMARTGRID" val="Yes"/>
</p:tagLst>
</file>

<file path=ppt/tags/tag130.xml><?xml version="1.0" encoding="utf-8"?>
<p:tagLst xmlns:a="http://schemas.openxmlformats.org/drawingml/2006/main" xmlns:r="http://schemas.openxmlformats.org/officeDocument/2006/relationships" xmlns:p="http://schemas.openxmlformats.org/presentationml/2006/main">
  <p:tag name="SMARTLOCKSHAPE" val="Yes"/>
  <p:tag name="SMARTOBJECT" val="Section Footer v.2"/>
  <p:tag name="SMARTWRITE" val="{@Title}"/>
</p:tagLst>
</file>

<file path=ppt/tags/tag131.xml><?xml version="1.0" encoding="utf-8"?>
<p:tagLst xmlns:a="http://schemas.openxmlformats.org/drawingml/2006/main" xmlns:r="http://schemas.openxmlformats.org/officeDocument/2006/relationships" xmlns:p="http://schemas.openxmlformats.org/presentationml/2006/main">
  <p:tag name="SMARTISVISIBLE" val="{@Show Draft stamp} = Yes"/>
  <p:tag name="SMARTWRITE" val="{@Draft stamp}"/>
  <p:tag name="SMARTLOCKSHAPE" val="Yes"/>
</p:tagLst>
</file>

<file path=ppt/tags/tag132.xml><?xml version="1.0" encoding="utf-8"?>
<p:tagLst xmlns:a="http://schemas.openxmlformats.org/drawingml/2006/main" xmlns:r="http://schemas.openxmlformats.org/officeDocument/2006/relationships" xmlns:p="http://schemas.openxmlformats.org/presentationml/2006/main">
  <p:tag name="SMARTISVISIBLE" val="{@Show Date FilePath} = Yes"/>
  <p:tag name="SMARTWRITE" val="{!Today} {!FilePath}"/>
  <p:tag name="SMARTLOCKSHAPE" val="Yes"/>
</p:tagLst>
</file>

<file path=ppt/tags/tag133.xml><?xml version="1.0" encoding="utf-8"?>
<p:tagLst xmlns:a="http://schemas.openxmlformats.org/drawingml/2006/main" xmlns:r="http://schemas.openxmlformats.org/officeDocument/2006/relationships" xmlns:p="http://schemas.openxmlformats.org/presentationml/2006/main">
  <p:tag name="SMARTDIVIDERTYPE" val="Section"/>
  <p:tag name="SMARTDIVIDERLEVEL" val="0"/>
</p:tagLst>
</file>

<file path=ppt/tags/tag134.xml><?xml version="1.0" encoding="utf-8"?>
<p:tagLst xmlns:a="http://schemas.openxmlformats.org/drawingml/2006/main" xmlns:r="http://schemas.openxmlformats.org/officeDocument/2006/relationships" xmlns:p="http://schemas.openxmlformats.org/presentationml/2006/main">
  <p:tag name="SMARTREAD" val="{Smart Divider title}"/>
  <p:tag name="SMARTWRITE" val="{Smart Divider title}"/>
</p:tagLst>
</file>

<file path=ppt/tags/tag135.xml><?xml version="1.0" encoding="utf-8"?>
<p:tagLst xmlns:a="http://schemas.openxmlformats.org/drawingml/2006/main" xmlns:r="http://schemas.openxmlformats.org/officeDocument/2006/relationships" xmlns:p="http://schemas.openxmlformats.org/presentationml/2006/main">
  <p:tag name="SMARTSHAPETYPE" val="dividertocplaceholder"/>
</p:tagLst>
</file>

<file path=ppt/tags/tag136.xml><?xml version="1.0" encoding="utf-8"?>
<p:tagLst xmlns:a="http://schemas.openxmlformats.org/drawingml/2006/main" xmlns:r="http://schemas.openxmlformats.org/officeDocument/2006/relationships" xmlns:p="http://schemas.openxmlformats.org/presentationml/2006/main">
  <p:tag name="SMARTLOCKSHAPE" val="Yes"/>
  <p:tag name="SMARTWRITE" val="{@Report date}"/>
</p:tagLst>
</file>

<file path=ppt/tags/tag137.xml><?xml version="1.0" encoding="utf-8"?>
<p:tagLst xmlns:a="http://schemas.openxmlformats.org/drawingml/2006/main" xmlns:r="http://schemas.openxmlformats.org/officeDocument/2006/relationships" xmlns:p="http://schemas.openxmlformats.org/presentationml/2006/main">
  <p:tag name="SMARTWRITE" val="{!PageNumber}"/>
  <p:tag name="SMARTLOCKSHAPE" val="Yes"/>
  <p:tag name="SMARTOBJECT" val="Page Number v.3"/>
</p:tagLst>
</file>

<file path=ppt/tags/tag138.xml><?xml version="1.0" encoding="utf-8"?>
<p:tagLst xmlns:a="http://schemas.openxmlformats.org/drawingml/2006/main" xmlns:r="http://schemas.openxmlformats.org/officeDocument/2006/relationships" xmlns:p="http://schemas.openxmlformats.org/presentationml/2006/main">
  <p:tag name="SMARTSHAPETYPE" val="HORIZONTALTOCPLACEHOLDER"/>
</p:tagLst>
</file>

<file path=ppt/tags/tag139.xml><?xml version="1.0" encoding="utf-8"?>
<p:tagLst xmlns:a="http://schemas.openxmlformats.org/drawingml/2006/main" xmlns:r="http://schemas.openxmlformats.org/officeDocument/2006/relationships" xmlns:p="http://schemas.openxmlformats.org/presentationml/2006/main">
  <p:tag name="SMARTSHAPETYPE" val="PresentationDisclaimer"/>
  <p:tag name="SMARTISVISIBLE" val="{@PresentationDisclaimer}!=No Disclaimer"/>
  <p:tag name="SMARTWRITE" val="{@PresentationDisclaimerText}"/>
</p:tagLst>
</file>

<file path=ppt/tags/tag14.xml><?xml version="1.0" encoding="utf-8"?>
<p:tagLst xmlns:a="http://schemas.openxmlformats.org/drawingml/2006/main" xmlns:r="http://schemas.openxmlformats.org/officeDocument/2006/relationships" xmlns:p="http://schemas.openxmlformats.org/presentationml/2006/main">
  <p:tag name="SMARTWRITE" val="{@BusinessUnitCoverText}"/>
  <p:tag name="SMARTREAD" val="{@BusinessUnitCoverText}"/>
  <p:tag name="SMARTOBJECT" val="Descriptor Large Title and Subtitle v.2"/>
</p:tagLst>
</file>

<file path=ppt/tags/tag140.xml><?xml version="1.0" encoding="utf-8"?>
<p:tagLst xmlns:a="http://schemas.openxmlformats.org/drawingml/2006/main" xmlns:r="http://schemas.openxmlformats.org/officeDocument/2006/relationships" xmlns:p="http://schemas.openxmlformats.org/presentationml/2006/main">
  <p:tag name="SMARTLOCKSHAPE" val="Yes"/>
  <p:tag name="SMARTOBJECT" val="Section Footer v.2"/>
  <p:tag name="SMARTWRITE" val="{@Title}"/>
</p:tagLst>
</file>

<file path=ppt/tags/tag141.xml><?xml version="1.0" encoding="utf-8"?>
<p:tagLst xmlns:a="http://schemas.openxmlformats.org/drawingml/2006/main" xmlns:r="http://schemas.openxmlformats.org/officeDocument/2006/relationships" xmlns:p="http://schemas.openxmlformats.org/presentationml/2006/main">
  <p:tag name="SMARTLOCKSHAPE" val="Yes"/>
  <p:tag name="SMARTOBJECT" val="Section Header v.2"/>
  <p:tag name="SMARTISVISIBLE" val="{$SmartDividernumber}!=-1"/>
  <p:tag name="SMARTWRITE" val="{$SmartDividernumber} {$Smart Divider title}"/>
</p:tagLst>
</file>

<file path=ppt/tags/tag142.xml><?xml version="1.0" encoding="utf-8"?>
<p:tagLst xmlns:a="http://schemas.openxmlformats.org/drawingml/2006/main" xmlns:r="http://schemas.openxmlformats.org/officeDocument/2006/relationships" xmlns:p="http://schemas.openxmlformats.org/presentationml/2006/main">
  <p:tag name="SMARTISVISIBLE" val="{@Show Draft stamp} = Yes"/>
  <p:tag name="SMARTWRITE" val="{@Draft stamp}"/>
  <p:tag name="SMARTLOCKSHAPE" val="Yes"/>
</p:tagLst>
</file>

<file path=ppt/tags/tag143.xml><?xml version="1.0" encoding="utf-8"?>
<p:tagLst xmlns:a="http://schemas.openxmlformats.org/drawingml/2006/main" xmlns:r="http://schemas.openxmlformats.org/officeDocument/2006/relationships" xmlns:p="http://schemas.openxmlformats.org/presentationml/2006/main">
  <p:tag name="SMARTISVISIBLE" val="{@Show Date FilePath} = Yes"/>
  <p:tag name="SMARTWRITE" val="{!Today} {!FilePath}"/>
  <p:tag name="SMARTLOCKSHAPE" val="Yes"/>
</p:tagLst>
</file>

<file path=ppt/tags/tag144.xml><?xml version="1.0" encoding="utf-8"?>
<p:tagLst xmlns:a="http://schemas.openxmlformats.org/drawingml/2006/main" xmlns:r="http://schemas.openxmlformats.org/officeDocument/2006/relationships" xmlns:p="http://schemas.openxmlformats.org/presentationml/2006/main">
  <p:tag name="SMARTSLIDETYPE" val="Divider"/>
  <p:tag name="SMARTDIVIDERTYPE" val="Section"/>
  <p:tag name="SMARTDIVIDERTEXT" val="Section"/>
  <p:tag name="SMARTDIVIDERTOCSTYLE" val="Section TOC"/>
  <p:tag name="SMARTDIVIDERLEVEL" val="0"/>
</p:tagLst>
</file>

<file path=ppt/tags/tag145.xml><?xml version="1.0" encoding="utf-8"?>
<p:tagLst xmlns:a="http://schemas.openxmlformats.org/drawingml/2006/main" xmlns:r="http://schemas.openxmlformats.org/officeDocument/2006/relationships" xmlns:p="http://schemas.openxmlformats.org/presentationml/2006/main">
  <p:tag name="SMARTREAD" val="{Smart Divider title}"/>
  <p:tag name="SMARTWRITE" val="{Smart Divider title}"/>
</p:tagLst>
</file>

<file path=ppt/tags/tag146.xml><?xml version="1.0" encoding="utf-8"?>
<p:tagLst xmlns:a="http://schemas.openxmlformats.org/drawingml/2006/main" xmlns:r="http://schemas.openxmlformats.org/officeDocument/2006/relationships" xmlns:p="http://schemas.openxmlformats.org/presentationml/2006/main">
  <p:tag name="SMARTSHAPETYPE" val="dividertocplaceholder"/>
</p:tagLst>
</file>

<file path=ppt/tags/tag147.xml><?xml version="1.0" encoding="utf-8"?>
<p:tagLst xmlns:a="http://schemas.openxmlformats.org/drawingml/2006/main" xmlns:r="http://schemas.openxmlformats.org/officeDocument/2006/relationships" xmlns:p="http://schemas.openxmlformats.org/presentationml/2006/main">
  <p:tag name="SMARTLOCKSHAPE" val="Yes"/>
  <p:tag name="SMARTWRITE" val="{@Report date}"/>
</p:tagLst>
</file>

<file path=ppt/tags/tag148.xml><?xml version="1.0" encoding="utf-8"?>
<p:tagLst xmlns:a="http://schemas.openxmlformats.org/drawingml/2006/main" xmlns:r="http://schemas.openxmlformats.org/officeDocument/2006/relationships" xmlns:p="http://schemas.openxmlformats.org/presentationml/2006/main">
  <p:tag name="SMARTWRITE" val="{!PageNumber}"/>
  <p:tag name="SMARTLOCKSHAPE" val="Yes"/>
  <p:tag name="SMARTOBJECT" val="Page Number v.3"/>
</p:tagLst>
</file>

<file path=ppt/tags/tag149.xml><?xml version="1.0" encoding="utf-8"?>
<p:tagLst xmlns:a="http://schemas.openxmlformats.org/drawingml/2006/main" xmlns:r="http://schemas.openxmlformats.org/officeDocument/2006/relationships" xmlns:p="http://schemas.openxmlformats.org/presentationml/2006/main">
  <p:tag name="SMARTSHAPETYPE" val="HORIZONTALTOCPLACEHOLDER"/>
</p:tagLst>
</file>

<file path=ppt/tags/tag15.xml><?xml version="1.0" encoding="utf-8"?>
<p:tagLst xmlns:a="http://schemas.openxmlformats.org/drawingml/2006/main" xmlns:r="http://schemas.openxmlformats.org/officeDocument/2006/relationships" xmlns:p="http://schemas.openxmlformats.org/presentationml/2006/main">
  <p:tag name="SMARTWRITE" val="{@Title}"/>
  <p:tag name="SMARTREAD" val="{@Title}"/>
  <p:tag name="SMARTLINKEDSHAPEID" val="Title"/>
</p:tagLst>
</file>

<file path=ppt/tags/tag150.xml><?xml version="1.0" encoding="utf-8"?>
<p:tagLst xmlns:a="http://schemas.openxmlformats.org/drawingml/2006/main" xmlns:r="http://schemas.openxmlformats.org/officeDocument/2006/relationships" xmlns:p="http://schemas.openxmlformats.org/presentationml/2006/main">
  <p:tag name="SMARTSHAPETYPE" val="PresentationDisclaimer"/>
  <p:tag name="SMARTISVISIBLE" val="{@PresentationDisclaimer}!=No Disclaimer"/>
  <p:tag name="SMARTWRITE" val="{@PresentationDisclaimerText}"/>
</p:tagLst>
</file>

<file path=ppt/tags/tag151.xml><?xml version="1.0" encoding="utf-8"?>
<p:tagLst xmlns:a="http://schemas.openxmlformats.org/drawingml/2006/main" xmlns:r="http://schemas.openxmlformats.org/officeDocument/2006/relationships" xmlns:p="http://schemas.openxmlformats.org/presentationml/2006/main">
  <p:tag name="SMARTLOCKSHAPE" val="Yes"/>
  <p:tag name="SMARTOBJECT" val="Section Footer v.2"/>
  <p:tag name="SMARTWRITE" val="{@Title}"/>
</p:tagLst>
</file>

<file path=ppt/tags/tag152.xml><?xml version="1.0" encoding="utf-8"?>
<p:tagLst xmlns:a="http://schemas.openxmlformats.org/drawingml/2006/main" xmlns:r="http://schemas.openxmlformats.org/officeDocument/2006/relationships" xmlns:p="http://schemas.openxmlformats.org/presentationml/2006/main">
  <p:tag name="SMARTLOCKSHAPE" val="Yes"/>
  <p:tag name="SMARTOBJECT" val="Section Header v.2"/>
  <p:tag name="SMARTISVISIBLE" val="{$SmartDividernumber}!=-1"/>
  <p:tag name="SMARTWRITE" val="{$SmartDividernumber} {$Smart Divider title}"/>
</p:tagLst>
</file>

<file path=ppt/tags/tag153.xml><?xml version="1.0" encoding="utf-8"?>
<p:tagLst xmlns:a="http://schemas.openxmlformats.org/drawingml/2006/main" xmlns:r="http://schemas.openxmlformats.org/officeDocument/2006/relationships" xmlns:p="http://schemas.openxmlformats.org/presentationml/2006/main">
  <p:tag name="SMARTISVISIBLE" val="{@Show Draft stamp} = Yes"/>
  <p:tag name="SMARTWRITE" val="{@Draft stamp}"/>
  <p:tag name="SMARTLOCKSHAPE" val="Yes"/>
</p:tagLst>
</file>

<file path=ppt/tags/tag154.xml><?xml version="1.0" encoding="utf-8"?>
<p:tagLst xmlns:a="http://schemas.openxmlformats.org/drawingml/2006/main" xmlns:r="http://schemas.openxmlformats.org/officeDocument/2006/relationships" xmlns:p="http://schemas.openxmlformats.org/presentationml/2006/main">
  <p:tag name="SMARTISVISIBLE" val="{@Show Date FilePath} = Yes"/>
  <p:tag name="SMARTWRITE" val="{!Today} {!FilePath}"/>
  <p:tag name="SMARTLOCKSHAPE" val="Yes"/>
</p:tagLst>
</file>

<file path=ppt/tags/tag155.xml><?xml version="1.0" encoding="utf-8"?>
<p:tagLst xmlns:a="http://schemas.openxmlformats.org/drawingml/2006/main" xmlns:r="http://schemas.openxmlformats.org/officeDocument/2006/relationships" xmlns:p="http://schemas.openxmlformats.org/presentationml/2006/main">
  <p:tag name="SMARTSLIDETYPE" val="Divider"/>
  <p:tag name="SHOW EXECUTIVE SUMMARY" val="No"/>
  <p:tag name="SMARTDIVIDERTYPE" val="Section"/>
  <p:tag name="SMARTDIVIDERTEXT" val="Section"/>
  <p:tag name="SMARTDIVIDERTOCSTYLE" val="Section TOC"/>
  <p:tag name="SMARTDIVIDERLEVEL" val="0"/>
</p:tagLst>
</file>

<file path=ppt/tags/tag156.xml><?xml version="1.0" encoding="utf-8"?>
<p:tagLst xmlns:a="http://schemas.openxmlformats.org/drawingml/2006/main" xmlns:r="http://schemas.openxmlformats.org/officeDocument/2006/relationships" xmlns:p="http://schemas.openxmlformats.org/presentationml/2006/main">
  <p:tag name="SMARTLOCKSHAPE" val="Yes"/>
  <p:tag name="SMARTWRITE" val="{@Report date}"/>
</p:tagLst>
</file>

<file path=ppt/tags/tag157.xml><?xml version="1.0" encoding="utf-8"?>
<p:tagLst xmlns:a="http://schemas.openxmlformats.org/drawingml/2006/main" xmlns:r="http://schemas.openxmlformats.org/officeDocument/2006/relationships" xmlns:p="http://schemas.openxmlformats.org/presentationml/2006/main">
  <p:tag name="SMARTWRITE" val="{!PageNumber}"/>
  <p:tag name="SMARTLOCKSHAPE" val="Yes"/>
  <p:tag name="SMARTOBJECT" val="Page Number v.3"/>
</p:tagLst>
</file>

<file path=ppt/tags/tag158.xml><?xml version="1.0" encoding="utf-8"?>
<p:tagLst xmlns:a="http://schemas.openxmlformats.org/drawingml/2006/main" xmlns:r="http://schemas.openxmlformats.org/officeDocument/2006/relationships" xmlns:p="http://schemas.openxmlformats.org/presentationml/2006/main">
  <p:tag name="SMARTSHAPETYPE" val="PresentationDisclaimer"/>
  <p:tag name="SMARTISVISIBLE" val="{@PresentationDisclaimer}!=No Disclaimer"/>
  <p:tag name="SMARTWRITE" val="{@PresentationDisclaimerText}"/>
</p:tagLst>
</file>

<file path=ppt/tags/tag159.xml><?xml version="1.0" encoding="utf-8"?>
<p:tagLst xmlns:a="http://schemas.openxmlformats.org/drawingml/2006/main" xmlns:r="http://schemas.openxmlformats.org/officeDocument/2006/relationships" xmlns:p="http://schemas.openxmlformats.org/presentationml/2006/main">
  <p:tag name="SMARTSHAPETYPE" val="HORIZONTALTOCPLACEHOLDER"/>
</p:tagLst>
</file>

<file path=ppt/tags/tag16.xml><?xml version="1.0" encoding="utf-8"?>
<p:tagLst xmlns:a="http://schemas.openxmlformats.org/drawingml/2006/main" xmlns:r="http://schemas.openxmlformats.org/officeDocument/2006/relationships" xmlns:p="http://schemas.openxmlformats.org/presentationml/2006/main">
  <p:tag name="SMARTWRITE" val="{@Subtitle}"/>
  <p:tag name="SMARTREAD" val="{@Subtitle}"/>
  <p:tag name="SMARTLINKEDSHAPEID" val="Title"/>
</p:tagLst>
</file>

<file path=ppt/tags/tag160.xml><?xml version="1.0" encoding="utf-8"?>
<p:tagLst xmlns:a="http://schemas.openxmlformats.org/drawingml/2006/main" xmlns:r="http://schemas.openxmlformats.org/officeDocument/2006/relationships" xmlns:p="http://schemas.openxmlformats.org/presentationml/2006/main">
  <p:tag name="SMARTLOCKSHAPE" val="Yes"/>
  <p:tag name="SMARTOBJECT" val="Section Footer v.2"/>
  <p:tag name="SMARTWRITE" val="{@Title}"/>
</p:tagLst>
</file>

<file path=ppt/tags/tag161.xml><?xml version="1.0" encoding="utf-8"?>
<p:tagLst xmlns:a="http://schemas.openxmlformats.org/drawingml/2006/main" xmlns:r="http://schemas.openxmlformats.org/officeDocument/2006/relationships" xmlns:p="http://schemas.openxmlformats.org/presentationml/2006/main">
  <p:tag name="SMARTLOCKSHAPE" val="Yes"/>
  <p:tag name="SMARTOBJECT" val="Section Header v.2"/>
  <p:tag name="SMARTISVISIBLE" val="{$SmartDividernumber}!=-1"/>
  <p:tag name="SMARTWRITE" val="{$SmartDividernumber} {$Smart Divider title}"/>
</p:tagLst>
</file>

<file path=ppt/tags/tag162.xml><?xml version="1.0" encoding="utf-8"?>
<p:tagLst xmlns:a="http://schemas.openxmlformats.org/drawingml/2006/main" xmlns:r="http://schemas.openxmlformats.org/officeDocument/2006/relationships" xmlns:p="http://schemas.openxmlformats.org/presentationml/2006/main">
  <p:tag name="SMARTISVISIBLE" val="{@Show Draft stamp} = Yes"/>
  <p:tag name="SMARTWRITE" val="{@Draft stamp}"/>
  <p:tag name="SMARTLOCKSHAPE" val="Yes"/>
</p:tagLst>
</file>

<file path=ppt/tags/tag163.xml><?xml version="1.0" encoding="utf-8"?>
<p:tagLst xmlns:a="http://schemas.openxmlformats.org/drawingml/2006/main" xmlns:r="http://schemas.openxmlformats.org/officeDocument/2006/relationships" xmlns:p="http://schemas.openxmlformats.org/presentationml/2006/main">
  <p:tag name="SMARTISVISIBLE" val="{@Show Date FilePath} = Yes"/>
  <p:tag name="SMARTWRITE" val="{!Today} {!FilePath}"/>
  <p:tag name="SMARTLOCKSHAPE" val="Yes"/>
</p:tagLst>
</file>

<file path=ppt/tags/tag164.xml><?xml version="1.0" encoding="utf-8"?>
<p:tagLst xmlns:a="http://schemas.openxmlformats.org/drawingml/2006/main" xmlns:r="http://schemas.openxmlformats.org/officeDocument/2006/relationships" xmlns:p="http://schemas.openxmlformats.org/presentationml/2006/main">
  <p:tag name="SMARTLOCKSHAPE" val="Yes"/>
  <p:tag name="SMARTWRITE" val="{@Report date}"/>
</p:tagLst>
</file>

<file path=ppt/tags/tag165.xml><?xml version="1.0" encoding="utf-8"?>
<p:tagLst xmlns:a="http://schemas.openxmlformats.org/drawingml/2006/main" xmlns:r="http://schemas.openxmlformats.org/officeDocument/2006/relationships" xmlns:p="http://schemas.openxmlformats.org/presentationml/2006/main">
  <p:tag name="SMARTWRITE" val="{!PageNumber}"/>
  <p:tag name="SMARTLOCKSHAPE" val="Yes"/>
  <p:tag name="SMARTOBJECT" val="Page Number v.3"/>
</p:tagLst>
</file>

<file path=ppt/tags/tag166.xml><?xml version="1.0" encoding="utf-8"?>
<p:tagLst xmlns:a="http://schemas.openxmlformats.org/drawingml/2006/main" xmlns:r="http://schemas.openxmlformats.org/officeDocument/2006/relationships" xmlns:p="http://schemas.openxmlformats.org/presentationml/2006/main">
  <p:tag name="SMARTSHAPETYPE" val="PresentationDisclaimer"/>
  <p:tag name="SMARTISVISIBLE" val="{@PresentationDisclaimer}!=No Disclaimer"/>
  <p:tag name="SMARTWRITE" val="{@PresentationDisclaimerText}"/>
</p:tagLst>
</file>

<file path=ppt/tags/tag167.xml><?xml version="1.0" encoding="utf-8"?>
<p:tagLst xmlns:a="http://schemas.openxmlformats.org/drawingml/2006/main" xmlns:r="http://schemas.openxmlformats.org/officeDocument/2006/relationships" xmlns:p="http://schemas.openxmlformats.org/presentationml/2006/main">
  <p:tag name="SMARTSHAPETYPE" val="HORIZONTALTOCPLACEHOLDER"/>
</p:tagLst>
</file>

<file path=ppt/tags/tag168.xml><?xml version="1.0" encoding="utf-8"?>
<p:tagLst xmlns:a="http://schemas.openxmlformats.org/drawingml/2006/main" xmlns:r="http://schemas.openxmlformats.org/officeDocument/2006/relationships" xmlns:p="http://schemas.openxmlformats.org/presentationml/2006/main">
  <p:tag name="SMARTLOCKSHAPE" val="Yes"/>
  <p:tag name="SMARTOBJECT" val="Section Footer v.2"/>
  <p:tag name="SMARTWRITE" val="{@Title}"/>
</p:tagLst>
</file>

<file path=ppt/tags/tag169.xml><?xml version="1.0" encoding="utf-8"?>
<p:tagLst xmlns:a="http://schemas.openxmlformats.org/drawingml/2006/main" xmlns:r="http://schemas.openxmlformats.org/officeDocument/2006/relationships" xmlns:p="http://schemas.openxmlformats.org/presentationml/2006/main">
  <p:tag name="SMARTLOCKSHAPE" val="Yes"/>
  <p:tag name="SMARTOBJECT" val="Section Header v.2"/>
  <p:tag name="SMARTISVISIBLE" val="{$SmartDividernumber}!=-1"/>
  <p:tag name="SMARTWRITE" val="{$SmartDividernumber} {$Smart Divider title}"/>
</p:tagLst>
</file>

<file path=ppt/tags/tag17.xml><?xml version="1.0" encoding="utf-8"?>
<p:tagLst xmlns:a="http://schemas.openxmlformats.org/drawingml/2006/main" xmlns:r="http://schemas.openxmlformats.org/officeDocument/2006/relationships" xmlns:p="http://schemas.openxmlformats.org/presentationml/2006/main">
  <p:tag name="SMARTWRITE" val="{@Confidentiality stamp}"/>
  <p:tag name="SMARTREAD" val="{@Confidentiality stamp}"/>
  <p:tag name="SMARTOBJECT" val="Confidentiality stamp Default Cover v.3"/>
  <p:tag name="SMARTLINKEDSHAPEID" val="SideBar"/>
</p:tagLst>
</file>

<file path=ppt/tags/tag170.xml><?xml version="1.0" encoding="utf-8"?>
<p:tagLst xmlns:a="http://schemas.openxmlformats.org/drawingml/2006/main" xmlns:r="http://schemas.openxmlformats.org/officeDocument/2006/relationships" xmlns:p="http://schemas.openxmlformats.org/presentationml/2006/main">
  <p:tag name="SMARTISVISIBLE" val="{@Show Draft stamp} = Yes"/>
  <p:tag name="SMARTWRITE" val="{@Draft stamp}"/>
  <p:tag name="SMARTLOCKSHAPE" val="Yes"/>
</p:tagLst>
</file>

<file path=ppt/tags/tag171.xml><?xml version="1.0" encoding="utf-8"?>
<p:tagLst xmlns:a="http://schemas.openxmlformats.org/drawingml/2006/main" xmlns:r="http://schemas.openxmlformats.org/officeDocument/2006/relationships" xmlns:p="http://schemas.openxmlformats.org/presentationml/2006/main">
  <p:tag name="SMARTISVISIBLE" val="{@Show Date FilePath} = Yes"/>
  <p:tag name="SMARTWRITE" val="{!Today} {!FilePath}"/>
  <p:tag name="SMARTLOCKSHAPE" val="Yes"/>
</p:tagLst>
</file>

<file path=ppt/tags/tag172.xml><?xml version="1.0" encoding="utf-8"?>
<p:tagLst xmlns:a="http://schemas.openxmlformats.org/drawingml/2006/main" xmlns:r="http://schemas.openxmlformats.org/officeDocument/2006/relationships" xmlns:p="http://schemas.openxmlformats.org/presentationml/2006/main">
  <p:tag name="SMARTLOCKSHAPE" val="Yes"/>
  <p:tag name="SMARTWRITE" val="{@Report date}"/>
</p:tagLst>
</file>

<file path=ppt/tags/tag173.xml><?xml version="1.0" encoding="utf-8"?>
<p:tagLst xmlns:a="http://schemas.openxmlformats.org/drawingml/2006/main" xmlns:r="http://schemas.openxmlformats.org/officeDocument/2006/relationships" xmlns:p="http://schemas.openxmlformats.org/presentationml/2006/main">
  <p:tag name="SMARTWRITE" val="{!PageNumber}"/>
  <p:tag name="SMARTLOCKSHAPE" val="Yes"/>
  <p:tag name="SMARTOBJECT" val="Page Number v.3"/>
</p:tagLst>
</file>

<file path=ppt/tags/tag174.xml><?xml version="1.0" encoding="utf-8"?>
<p:tagLst xmlns:a="http://schemas.openxmlformats.org/drawingml/2006/main" xmlns:r="http://schemas.openxmlformats.org/officeDocument/2006/relationships" xmlns:p="http://schemas.openxmlformats.org/presentationml/2006/main">
  <p:tag name="SMARTSHAPETYPE" val="PresentationDisclaimer"/>
  <p:tag name="SMARTISVISIBLE" val="{@PresentationDisclaimer}!=No Disclaimer"/>
  <p:tag name="SMARTWRITE" val="{@PresentationDisclaimerText}"/>
</p:tagLst>
</file>

<file path=ppt/tags/tag175.xml><?xml version="1.0" encoding="utf-8"?>
<p:tagLst xmlns:a="http://schemas.openxmlformats.org/drawingml/2006/main" xmlns:r="http://schemas.openxmlformats.org/officeDocument/2006/relationships" xmlns:p="http://schemas.openxmlformats.org/presentationml/2006/main">
  <p:tag name="SMARTSHAPETYPE" val="HORIZONTALTOCPLACEHOLDER"/>
</p:tagLst>
</file>

<file path=ppt/tags/tag176.xml><?xml version="1.0" encoding="utf-8"?>
<p:tagLst xmlns:a="http://schemas.openxmlformats.org/drawingml/2006/main" xmlns:r="http://schemas.openxmlformats.org/officeDocument/2006/relationships" xmlns:p="http://schemas.openxmlformats.org/presentationml/2006/main">
  <p:tag name="SMARTLOCKSHAPE" val="Yes"/>
  <p:tag name="SMARTOBJECT" val="Section Footer v.2"/>
  <p:tag name="SMARTWRITE" val="{@Title}"/>
</p:tagLst>
</file>

<file path=ppt/tags/tag177.xml><?xml version="1.0" encoding="utf-8"?>
<p:tagLst xmlns:a="http://schemas.openxmlformats.org/drawingml/2006/main" xmlns:r="http://schemas.openxmlformats.org/officeDocument/2006/relationships" xmlns:p="http://schemas.openxmlformats.org/presentationml/2006/main">
  <p:tag name="SMARTLOCKSHAPE" val="Yes"/>
  <p:tag name="SMARTOBJECT" val="Section Header v.2"/>
  <p:tag name="SMARTISVISIBLE" val="{$SmartDividernumber}!=-1"/>
  <p:tag name="SMARTWRITE" val="{$SmartDividernumber} {$Smart Divider title}"/>
</p:tagLst>
</file>

<file path=ppt/tags/tag178.xml><?xml version="1.0" encoding="utf-8"?>
<p:tagLst xmlns:a="http://schemas.openxmlformats.org/drawingml/2006/main" xmlns:r="http://schemas.openxmlformats.org/officeDocument/2006/relationships" xmlns:p="http://schemas.openxmlformats.org/presentationml/2006/main">
  <p:tag name="SMARTISVISIBLE" val="{@Show Draft stamp} = Yes"/>
  <p:tag name="SMARTWRITE" val="{@Draft stamp}"/>
  <p:tag name="SMARTLOCKSHAPE" val="Yes"/>
</p:tagLst>
</file>

<file path=ppt/tags/tag179.xml><?xml version="1.0" encoding="utf-8"?>
<p:tagLst xmlns:a="http://schemas.openxmlformats.org/drawingml/2006/main" xmlns:r="http://schemas.openxmlformats.org/officeDocument/2006/relationships" xmlns:p="http://schemas.openxmlformats.org/presentationml/2006/main">
  <p:tag name="SMARTISVISIBLE" val="{@Show Date FilePath} = Yes"/>
  <p:tag name="SMARTWRITE" val="{!Today} {!FilePath}"/>
  <p:tag name="SMARTLOCKSHAPE" val="Yes"/>
</p:tagLst>
</file>

<file path=ppt/tags/tag18.xml><?xml version="1.0" encoding="utf-8"?>
<p:tagLst xmlns:a="http://schemas.openxmlformats.org/drawingml/2006/main" xmlns:r="http://schemas.openxmlformats.org/officeDocument/2006/relationships" xmlns:p="http://schemas.openxmlformats.org/presentationml/2006/main">
  <p:tag name="SMARTWRITE" val="{@Draft stamp}"/>
  <p:tag name="SMARTISVISIBLE" val="{@Show Draft stamp} = Yes"/>
  <p:tag name="SMARTREAD" val="{@Draft stamp}"/>
  <p:tag name="SMARTLINKEDSHAPEID" val="SideBar"/>
  <p:tag name="SMARTOBJECT" val="Draft stamp Default Cover v.3"/>
</p:tagLst>
</file>

<file path=ppt/tags/tag180.xml><?xml version="1.0" encoding="utf-8"?>
<p:tagLst xmlns:a="http://schemas.openxmlformats.org/drawingml/2006/main" xmlns:r="http://schemas.openxmlformats.org/officeDocument/2006/relationships" xmlns:p="http://schemas.openxmlformats.org/presentationml/2006/main">
  <p:tag name="SMARTWRITE" val="{@BusinessUnitCoverText}"/>
  <p:tag name="SMARTREAD" val="{@BusinessUnitCoverText}"/>
  <p:tag name="SMARTOBJECT" val="Descriptor Large Title and Subtitle v.2"/>
</p:tagLst>
</file>

<file path=ppt/tags/tag181.xml><?xml version="1.0" encoding="utf-8"?>
<p:tagLst xmlns:a="http://schemas.openxmlformats.org/drawingml/2006/main" xmlns:r="http://schemas.openxmlformats.org/officeDocument/2006/relationships" xmlns:p="http://schemas.openxmlformats.org/presentationml/2006/main">
  <p:tag name="SMARTWRITE" val="{@Title}"/>
  <p:tag name="SMARTREAD" val="{@Title}"/>
  <p:tag name="SMARTLINKEDSHAPEID" val="Title"/>
</p:tagLst>
</file>

<file path=ppt/tags/tag182.xml><?xml version="1.0" encoding="utf-8"?>
<p:tagLst xmlns:a="http://schemas.openxmlformats.org/drawingml/2006/main" xmlns:r="http://schemas.openxmlformats.org/officeDocument/2006/relationships" xmlns:p="http://schemas.openxmlformats.org/presentationml/2006/main">
  <p:tag name="SMARTWRITE" val="{@Subtitle}"/>
  <p:tag name="SMARTREAD" val="{@Subtitle}"/>
  <p:tag name="SMARTLINKEDSHAPEID" val="Title"/>
</p:tagLst>
</file>

<file path=ppt/tags/tag183.xml><?xml version="1.0" encoding="utf-8"?>
<p:tagLst xmlns:a="http://schemas.openxmlformats.org/drawingml/2006/main" xmlns:r="http://schemas.openxmlformats.org/officeDocument/2006/relationships" xmlns:p="http://schemas.openxmlformats.org/presentationml/2006/main">
  <p:tag name="SMARTWRITE" val="{@Confidentiality stamp}"/>
  <p:tag name="SMARTREAD" val="{@Confidentiality stamp}"/>
  <p:tag name="SMARTOBJECT" val="Confidentiality stamp Default Cover v.3"/>
  <p:tag name="SMARTLINKEDSHAPEID" val="SideBar"/>
</p:tagLst>
</file>

<file path=ppt/tags/tag184.xml><?xml version="1.0" encoding="utf-8"?>
<p:tagLst xmlns:a="http://schemas.openxmlformats.org/drawingml/2006/main" xmlns:r="http://schemas.openxmlformats.org/officeDocument/2006/relationships" xmlns:p="http://schemas.openxmlformats.org/presentationml/2006/main">
  <p:tag name="SMARTWRITE" val="{@Draft stamp}"/>
  <p:tag name="SMARTISVISIBLE" val="{@Show Draft stamp} = Yes"/>
  <p:tag name="SMARTREAD" val="{@Draft stamp}"/>
  <p:tag name="SMARTLINKEDSHAPEID" val="SideBar"/>
  <p:tag name="SMARTOBJECT" val="Draft stamp Default Cover v.3"/>
</p:tagLst>
</file>

<file path=ppt/tags/tag185.xml><?xml version="1.0" encoding="utf-8"?>
<p:tagLst xmlns:a="http://schemas.openxmlformats.org/drawingml/2006/main" xmlns:r="http://schemas.openxmlformats.org/officeDocument/2006/relationships" xmlns:p="http://schemas.openxmlformats.org/presentationml/2006/main">
  <p:tag name="SMARTWRITE" val="{@Report date}"/>
  <p:tag name="SMARTREAD" val="{@Report date}"/>
  <p:tag name="SMARTLINKEDSHAPEID" val="SideBar"/>
  <p:tag name="SMARTOBJECT" val="Report date Default Cover v.3"/>
</p:tagLst>
</file>

<file path=ppt/tags/tag186.xml><?xml version="1.0" encoding="utf-8"?>
<p:tagLst xmlns:a="http://schemas.openxmlformats.org/drawingml/2006/main" xmlns:r="http://schemas.openxmlformats.org/officeDocument/2006/relationships" xmlns:p="http://schemas.openxmlformats.org/presentationml/2006/main">
  <p:tag name="SMARTOBJECT" val="Cover Content"/>
</p:tagLst>
</file>

<file path=ppt/tags/tag187.xml><?xml version="1.0" encoding="utf-8"?>
<p:tagLst xmlns:a="http://schemas.openxmlformats.org/drawingml/2006/main" xmlns:r="http://schemas.openxmlformats.org/officeDocument/2006/relationships" xmlns:p="http://schemas.openxmlformats.org/presentationml/2006/main">
  <p:tag name="SMARTSHAPETYPE" val="Front Cover Image"/>
</p:tagLst>
</file>

<file path=ppt/tags/tag188.xml><?xml version="1.0" encoding="utf-8"?>
<p:tagLst xmlns:a="http://schemas.openxmlformats.org/drawingml/2006/main" xmlns:r="http://schemas.openxmlformats.org/officeDocument/2006/relationships" xmlns:p="http://schemas.openxmlformats.org/presentationml/2006/main">
  <p:tag name="SMARTDIVIDERTYPE" val="Section"/>
  <p:tag name="SHOW EXECUTIVE SUMMARY" val="NO"/>
  <p:tag name="SMARTDIVIDERTEXT" val="Section"/>
  <p:tag name="SMARTDIVIDERLEVEL" val="0"/>
  <p:tag name="UNLOCK SHAPES" val="NO"/>
</p:tagLst>
</file>

<file path=ppt/tags/tag189.xml><?xml version="1.0" encoding="utf-8"?>
<p:tagLst xmlns:a="http://schemas.openxmlformats.org/drawingml/2006/main" xmlns:r="http://schemas.openxmlformats.org/officeDocument/2006/relationships" xmlns:p="http://schemas.openxmlformats.org/presentationml/2006/main">
  <p:tag name="FULLLENGTH" val="True"/>
</p:tagLst>
</file>

<file path=ppt/tags/tag19.xml><?xml version="1.0" encoding="utf-8"?>
<p:tagLst xmlns:a="http://schemas.openxmlformats.org/drawingml/2006/main" xmlns:r="http://schemas.openxmlformats.org/officeDocument/2006/relationships" xmlns:p="http://schemas.openxmlformats.org/presentationml/2006/main">
  <p:tag name="SMARTWRITE" val="{@Report date}"/>
  <p:tag name="SMARTREAD" val="{@Report date}"/>
  <p:tag name="SMARTLINKEDSHAPEID" val="SideBar"/>
  <p:tag name="SMARTOBJECT" val="Report date Default Cover v.3"/>
</p:tagLst>
</file>

<file path=ppt/tags/tag190.xml><?xml version="1.0" encoding="utf-8"?>
<p:tagLst xmlns:a="http://schemas.openxmlformats.org/drawingml/2006/main" xmlns:r="http://schemas.openxmlformats.org/officeDocument/2006/relationships" xmlns:p="http://schemas.openxmlformats.org/presentationml/2006/main">
  <p:tag name="FULLLENGTH" val="True"/>
</p:tagLst>
</file>

<file path=ppt/tags/tag2.xml><?xml version="1.0" encoding="utf-8"?>
<p:tagLst xmlns:a="http://schemas.openxmlformats.org/drawingml/2006/main" xmlns:r="http://schemas.openxmlformats.org/officeDocument/2006/relationships" xmlns:p="http://schemas.openxmlformats.org/presentationml/2006/main">
  <p:tag name="FULLLENGTH" val="True"/>
</p:tagLst>
</file>

<file path=ppt/tags/tag20.xml><?xml version="1.0" encoding="utf-8"?>
<p:tagLst xmlns:a="http://schemas.openxmlformats.org/drawingml/2006/main" xmlns:r="http://schemas.openxmlformats.org/officeDocument/2006/relationships" xmlns:p="http://schemas.openxmlformats.org/presentationml/2006/main">
  <p:tag name="SMARTSHAPETYPE" val="Front Cover Image"/>
</p:tagLst>
</file>

<file path=ppt/tags/tag21.xml><?xml version="1.0" encoding="utf-8"?>
<p:tagLst xmlns:a="http://schemas.openxmlformats.org/drawingml/2006/main" xmlns:r="http://schemas.openxmlformats.org/officeDocument/2006/relationships" xmlns:p="http://schemas.openxmlformats.org/presentationml/2006/main">
  <p:tag name="FULLLENGTH" val="True"/>
</p:tagLst>
</file>

<file path=ppt/tags/tag22.xml><?xml version="1.0" encoding="utf-8"?>
<p:tagLst xmlns:a="http://schemas.openxmlformats.org/drawingml/2006/main" xmlns:r="http://schemas.openxmlformats.org/officeDocument/2006/relationships" xmlns:p="http://schemas.openxmlformats.org/presentationml/2006/main">
  <p:tag name="SMARTLOCKSHAPE" val="Yes"/>
  <p:tag name="SMARTWRITE" val="{@Report date}"/>
</p:tagLst>
</file>

<file path=ppt/tags/tag23.xml><?xml version="1.0" encoding="utf-8"?>
<p:tagLst xmlns:a="http://schemas.openxmlformats.org/drawingml/2006/main" xmlns:r="http://schemas.openxmlformats.org/officeDocument/2006/relationships" xmlns:p="http://schemas.openxmlformats.org/presentationml/2006/main">
  <p:tag name="SMARTWRITE" val="{!PageNumber}"/>
  <p:tag name="SMARTLOCKSHAPE" val="Yes"/>
  <p:tag name="SMARTOBJECT" val="Page Number v.3"/>
</p:tagLst>
</file>

<file path=ppt/tags/tag24.xml><?xml version="1.0" encoding="utf-8"?>
<p:tagLst xmlns:a="http://schemas.openxmlformats.org/drawingml/2006/main" xmlns:r="http://schemas.openxmlformats.org/officeDocument/2006/relationships" xmlns:p="http://schemas.openxmlformats.org/presentationml/2006/main">
  <p:tag name="SMARTSHAPETYPE" val="HORIZONTALTOCPLACEHOLDER"/>
</p:tagLst>
</file>

<file path=ppt/tags/tag25.xml><?xml version="1.0" encoding="utf-8"?>
<p:tagLst xmlns:a="http://schemas.openxmlformats.org/drawingml/2006/main" xmlns:r="http://schemas.openxmlformats.org/officeDocument/2006/relationships" xmlns:p="http://schemas.openxmlformats.org/presentationml/2006/main">
  <p:tag name="SMARTSHAPETYPE" val="PresentationDisclaimer"/>
  <p:tag name="SMARTISVISIBLE" val="{@PresentationDisclaimer}!=No Disclaimer"/>
  <p:tag name="SMARTWRITE" val="{@PresentationDisclaimerText}"/>
</p:tagLst>
</file>

<file path=ppt/tags/tag26.xml><?xml version="1.0" encoding="utf-8"?>
<p:tagLst xmlns:a="http://schemas.openxmlformats.org/drawingml/2006/main" xmlns:r="http://schemas.openxmlformats.org/officeDocument/2006/relationships" xmlns:p="http://schemas.openxmlformats.org/presentationml/2006/main">
  <p:tag name="SMARTLOCKSHAPE" val="Yes"/>
  <p:tag name="SMARTOBJECT" val="Section Footer v.2"/>
  <p:tag name="SMARTWRITE" val="{@Title}"/>
</p:tagLst>
</file>

<file path=ppt/tags/tag27.xml><?xml version="1.0" encoding="utf-8"?>
<p:tagLst xmlns:a="http://schemas.openxmlformats.org/drawingml/2006/main" xmlns:r="http://schemas.openxmlformats.org/officeDocument/2006/relationships" xmlns:p="http://schemas.openxmlformats.org/presentationml/2006/main">
  <p:tag name="SMARTLOCKSHAPE" val="Yes"/>
  <p:tag name="SMARTOBJECT" val="Section Header v.2"/>
  <p:tag name="SMARTISVISIBLE" val="{$SmartDividernumber}!=-1"/>
  <p:tag name="SMARTWRITE" val="{$SmartDividernumber} {$Smart Divider title}"/>
</p:tagLst>
</file>

<file path=ppt/tags/tag28.xml><?xml version="1.0" encoding="utf-8"?>
<p:tagLst xmlns:a="http://schemas.openxmlformats.org/drawingml/2006/main" xmlns:r="http://schemas.openxmlformats.org/officeDocument/2006/relationships" xmlns:p="http://schemas.openxmlformats.org/presentationml/2006/main">
  <p:tag name="SMARTISVISIBLE" val="{@Show Draft stamp} = Yes"/>
  <p:tag name="SMARTWRITE" val="{@Draft stamp}"/>
  <p:tag name="SMARTLOCKSHAPE" val="Yes"/>
</p:tagLst>
</file>

<file path=ppt/tags/tag29.xml><?xml version="1.0" encoding="utf-8"?>
<p:tagLst xmlns:a="http://schemas.openxmlformats.org/drawingml/2006/main" xmlns:r="http://schemas.openxmlformats.org/officeDocument/2006/relationships" xmlns:p="http://schemas.openxmlformats.org/presentationml/2006/main">
  <p:tag name="SMARTISVISIBLE" val="{@Show Date FilePath} = Yes"/>
  <p:tag name="SMARTWRITE" val="{!Today} {!FilePath}"/>
  <p:tag name="SMARTLOCKSHAPE" val="Yes"/>
</p:tagLst>
</file>

<file path=ppt/tags/tag3.xml><?xml version="1.0" encoding="utf-8"?>
<p:tagLst xmlns:a="http://schemas.openxmlformats.org/drawingml/2006/main" xmlns:r="http://schemas.openxmlformats.org/officeDocument/2006/relationships" xmlns:p="http://schemas.openxmlformats.org/presentationml/2006/main">
  <p:tag name="FULLLENGTH" val="True"/>
</p:tagLst>
</file>

<file path=ppt/tags/tag30.xml><?xml version="1.0" encoding="utf-8"?>
<p:tagLst xmlns:a="http://schemas.openxmlformats.org/drawingml/2006/main" xmlns:r="http://schemas.openxmlformats.org/officeDocument/2006/relationships" xmlns:p="http://schemas.openxmlformats.org/presentationml/2006/main">
  <p:tag name="SMARTDIVIDERTYPE" val="Section"/>
  <p:tag name="SMARTDIVIDERLEVEL" val="0"/>
</p:tagLst>
</file>

<file path=ppt/tags/tag31.xml><?xml version="1.0" encoding="utf-8"?>
<p:tagLst xmlns:a="http://schemas.openxmlformats.org/drawingml/2006/main" xmlns:r="http://schemas.openxmlformats.org/officeDocument/2006/relationships" xmlns:p="http://schemas.openxmlformats.org/presentationml/2006/main">
  <p:tag name="FULLLENGTH" val="True"/>
</p:tagLst>
</file>

<file path=ppt/tags/tag32.xml><?xml version="1.0" encoding="utf-8"?>
<p:tagLst xmlns:a="http://schemas.openxmlformats.org/drawingml/2006/main" xmlns:r="http://schemas.openxmlformats.org/officeDocument/2006/relationships" xmlns:p="http://schemas.openxmlformats.org/presentationml/2006/main">
  <p:tag name="FULLLENGTH" val="True"/>
</p:tagLst>
</file>

<file path=ppt/tags/tag33.xml><?xml version="1.0" encoding="utf-8"?>
<p:tagLst xmlns:a="http://schemas.openxmlformats.org/drawingml/2006/main" xmlns:r="http://schemas.openxmlformats.org/officeDocument/2006/relationships" xmlns:p="http://schemas.openxmlformats.org/presentationml/2006/main">
  <p:tag name="SMARTLOCKSHAPE" val="Yes"/>
  <p:tag name="SMARTWRITE" val="{@Report date}"/>
</p:tagLst>
</file>

<file path=ppt/tags/tag34.xml><?xml version="1.0" encoding="utf-8"?>
<p:tagLst xmlns:a="http://schemas.openxmlformats.org/drawingml/2006/main" xmlns:r="http://schemas.openxmlformats.org/officeDocument/2006/relationships" xmlns:p="http://schemas.openxmlformats.org/presentationml/2006/main">
  <p:tag name="SMARTWRITE" val="{!PageNumber}"/>
  <p:tag name="SMARTLOCKSHAPE" val="Yes"/>
  <p:tag name="SMARTOBJECT" val="Page Number v.3"/>
</p:tagLst>
</file>

<file path=ppt/tags/tag35.xml><?xml version="1.0" encoding="utf-8"?>
<p:tagLst xmlns:a="http://schemas.openxmlformats.org/drawingml/2006/main" xmlns:r="http://schemas.openxmlformats.org/officeDocument/2006/relationships" xmlns:p="http://schemas.openxmlformats.org/presentationml/2006/main">
  <p:tag name="SMARTSHAPETYPE" val="HORIZONTALTOCPLACEHOLDER"/>
</p:tagLst>
</file>

<file path=ppt/tags/tag36.xml><?xml version="1.0" encoding="utf-8"?>
<p:tagLst xmlns:a="http://schemas.openxmlformats.org/drawingml/2006/main" xmlns:r="http://schemas.openxmlformats.org/officeDocument/2006/relationships" xmlns:p="http://schemas.openxmlformats.org/presentationml/2006/main">
  <p:tag name="SMARTSHAPETYPE" val="PresentationDisclaimer"/>
  <p:tag name="SMARTISVISIBLE" val="{@PresentationDisclaimer}!=No Disclaimer"/>
  <p:tag name="SMARTWRITE" val="{@PresentationDisclaimerText}"/>
</p:tagLst>
</file>

<file path=ppt/tags/tag37.xml><?xml version="1.0" encoding="utf-8"?>
<p:tagLst xmlns:a="http://schemas.openxmlformats.org/drawingml/2006/main" xmlns:r="http://schemas.openxmlformats.org/officeDocument/2006/relationships" xmlns:p="http://schemas.openxmlformats.org/presentationml/2006/main">
  <p:tag name="SMARTLOCKSHAPE" val="Yes"/>
  <p:tag name="SMARTOBJECT" val="Section Footer v.2"/>
  <p:tag name="SMARTWRITE" val="{@Title}"/>
</p:tagLst>
</file>

<file path=ppt/tags/tag38.xml><?xml version="1.0" encoding="utf-8"?>
<p:tagLst xmlns:a="http://schemas.openxmlformats.org/drawingml/2006/main" xmlns:r="http://schemas.openxmlformats.org/officeDocument/2006/relationships" xmlns:p="http://schemas.openxmlformats.org/presentationml/2006/main">
  <p:tag name="SMARTLOCKSHAPE" val="Yes"/>
  <p:tag name="SMARTOBJECT" val="Section Header v.2"/>
  <p:tag name="SMARTISVISIBLE" val="{$SmartDividernumber}!=-1"/>
  <p:tag name="SMARTWRITE" val="{$SmartDividernumber} {$Smart Divider title}"/>
</p:tagLst>
</file>

<file path=ppt/tags/tag39.xml><?xml version="1.0" encoding="utf-8"?>
<p:tagLst xmlns:a="http://schemas.openxmlformats.org/drawingml/2006/main" xmlns:r="http://schemas.openxmlformats.org/officeDocument/2006/relationships" xmlns:p="http://schemas.openxmlformats.org/presentationml/2006/main">
  <p:tag name="SMARTISVISIBLE" val="{@Show Draft stamp} = Yes"/>
  <p:tag name="SMARTWRITE" val="{@Draft stamp}"/>
  <p:tag name="SMARTLOCKSHAPE" val="Yes"/>
</p:tagLst>
</file>

<file path=ppt/tags/tag4.xml><?xml version="1.0" encoding="utf-8"?>
<p:tagLst xmlns:a="http://schemas.openxmlformats.org/drawingml/2006/main" xmlns:r="http://schemas.openxmlformats.org/officeDocument/2006/relationships" xmlns:p="http://schemas.openxmlformats.org/presentationml/2006/main">
  <p:tag name="SMARTLOCKSHAPE" val="Yes"/>
  <p:tag name="SMARTWRITE" val="{@Report date}"/>
</p:tagLst>
</file>

<file path=ppt/tags/tag40.xml><?xml version="1.0" encoding="utf-8"?>
<p:tagLst xmlns:a="http://schemas.openxmlformats.org/drawingml/2006/main" xmlns:r="http://schemas.openxmlformats.org/officeDocument/2006/relationships" xmlns:p="http://schemas.openxmlformats.org/presentationml/2006/main">
  <p:tag name="SMARTISVISIBLE" val="{@Show Date FilePath} = Yes"/>
  <p:tag name="SMARTWRITE" val="{!Today} {!FilePath}"/>
  <p:tag name="SMARTLOCKSHAPE" val="Yes"/>
</p:tagLst>
</file>

<file path=ppt/tags/tag41.xml><?xml version="1.0" encoding="utf-8"?>
<p:tagLst xmlns:a="http://schemas.openxmlformats.org/drawingml/2006/main" xmlns:r="http://schemas.openxmlformats.org/officeDocument/2006/relationships" xmlns:p="http://schemas.openxmlformats.org/presentationml/2006/main">
  <p:tag name="SMARTDIVIDERTYPE" val="Section"/>
  <p:tag name="SMARTDIVIDERLEVEL" val="0"/>
</p:tagLst>
</file>

<file path=ppt/tags/tag42.xml><?xml version="1.0" encoding="utf-8"?>
<p:tagLst xmlns:a="http://schemas.openxmlformats.org/drawingml/2006/main" xmlns:r="http://schemas.openxmlformats.org/officeDocument/2006/relationships" xmlns:p="http://schemas.openxmlformats.org/presentationml/2006/main">
  <p:tag name="SMARTLOCKSHAPE" val="Yes"/>
  <p:tag name="SMARTWRITE" val="{@Report date}"/>
</p:tagLst>
</file>

<file path=ppt/tags/tag43.xml><?xml version="1.0" encoding="utf-8"?>
<p:tagLst xmlns:a="http://schemas.openxmlformats.org/drawingml/2006/main" xmlns:r="http://schemas.openxmlformats.org/officeDocument/2006/relationships" xmlns:p="http://schemas.openxmlformats.org/presentationml/2006/main">
  <p:tag name="SMARTWRITE" val="{!PageNumber}"/>
  <p:tag name="SMARTLOCKSHAPE" val="Yes"/>
  <p:tag name="SMARTOBJECT" val="Page Number v.3"/>
</p:tagLst>
</file>

<file path=ppt/tags/tag44.xml><?xml version="1.0" encoding="utf-8"?>
<p:tagLst xmlns:a="http://schemas.openxmlformats.org/drawingml/2006/main" xmlns:r="http://schemas.openxmlformats.org/officeDocument/2006/relationships" xmlns:p="http://schemas.openxmlformats.org/presentationml/2006/main">
  <p:tag name="SMARTSHAPETYPE" val="HORIZONTALTOCPLACEHOLDER"/>
</p:tagLst>
</file>

<file path=ppt/tags/tag45.xml><?xml version="1.0" encoding="utf-8"?>
<p:tagLst xmlns:a="http://schemas.openxmlformats.org/drawingml/2006/main" xmlns:r="http://schemas.openxmlformats.org/officeDocument/2006/relationships" xmlns:p="http://schemas.openxmlformats.org/presentationml/2006/main">
  <p:tag name="SMARTSHAPETYPE" val="PresentationDisclaimer"/>
  <p:tag name="SMARTISVISIBLE" val="{@PresentationDisclaimer}!=No Disclaimer"/>
  <p:tag name="SMARTWRITE" val="{@PresentationDisclaimerText}"/>
</p:tagLst>
</file>

<file path=ppt/tags/tag46.xml><?xml version="1.0" encoding="utf-8"?>
<p:tagLst xmlns:a="http://schemas.openxmlformats.org/drawingml/2006/main" xmlns:r="http://schemas.openxmlformats.org/officeDocument/2006/relationships" xmlns:p="http://schemas.openxmlformats.org/presentationml/2006/main">
  <p:tag name="SMARTLOCKSHAPE" val="Yes"/>
  <p:tag name="SMARTOBJECT" val="Section Footer v.2"/>
  <p:tag name="SMARTWRITE" val="{@Title}"/>
</p:tagLst>
</file>

<file path=ppt/tags/tag47.xml><?xml version="1.0" encoding="utf-8"?>
<p:tagLst xmlns:a="http://schemas.openxmlformats.org/drawingml/2006/main" xmlns:r="http://schemas.openxmlformats.org/officeDocument/2006/relationships" xmlns:p="http://schemas.openxmlformats.org/presentationml/2006/main">
  <p:tag name="SMARTLOCKSHAPE" val="Yes"/>
  <p:tag name="SMARTOBJECT" val="Section Header v.2"/>
  <p:tag name="SMARTISVISIBLE" val="{$SmartDividernumber}!=-1"/>
  <p:tag name="SMARTWRITE" val="{$SmartDividernumber} {$Smart Divider title}"/>
</p:tagLst>
</file>

<file path=ppt/tags/tag48.xml><?xml version="1.0" encoding="utf-8"?>
<p:tagLst xmlns:a="http://schemas.openxmlformats.org/drawingml/2006/main" xmlns:r="http://schemas.openxmlformats.org/officeDocument/2006/relationships" xmlns:p="http://schemas.openxmlformats.org/presentationml/2006/main">
  <p:tag name="SMARTISVISIBLE" val="{@Show Draft stamp} = Yes"/>
  <p:tag name="SMARTWRITE" val="{@Draft stamp}"/>
  <p:tag name="SMARTLOCKSHAPE" val="Yes"/>
</p:tagLst>
</file>

<file path=ppt/tags/tag49.xml><?xml version="1.0" encoding="utf-8"?>
<p:tagLst xmlns:a="http://schemas.openxmlformats.org/drawingml/2006/main" xmlns:r="http://schemas.openxmlformats.org/officeDocument/2006/relationships" xmlns:p="http://schemas.openxmlformats.org/presentationml/2006/main">
  <p:tag name="SMARTISVISIBLE" val="{@Show Date FilePath} = Yes"/>
  <p:tag name="SMARTWRITE" val="{!Today} {!FilePath}"/>
  <p:tag name="SMARTLOCKSHAPE" val="Yes"/>
</p:tagLst>
</file>

<file path=ppt/tags/tag5.xml><?xml version="1.0" encoding="utf-8"?>
<p:tagLst xmlns:a="http://schemas.openxmlformats.org/drawingml/2006/main" xmlns:r="http://schemas.openxmlformats.org/officeDocument/2006/relationships" xmlns:p="http://schemas.openxmlformats.org/presentationml/2006/main">
  <p:tag name="SMARTWRITE" val="{!PageNumber}"/>
  <p:tag name="SMARTLOCKSHAPE" val="Yes"/>
  <p:tag name="SMARTOBJECT" val="Page Number v.3"/>
</p:tagLst>
</file>

<file path=ppt/tags/tag50.xml><?xml version="1.0" encoding="utf-8"?>
<p:tagLst xmlns:a="http://schemas.openxmlformats.org/drawingml/2006/main" xmlns:r="http://schemas.openxmlformats.org/officeDocument/2006/relationships" xmlns:p="http://schemas.openxmlformats.org/presentationml/2006/main">
  <p:tag name="SMARTDIVIDERTYPE" val="Section"/>
  <p:tag name="SMARTDIVIDERLEVEL" val="0"/>
</p:tagLst>
</file>

<file path=ppt/tags/tag51.xml><?xml version="1.0" encoding="utf-8"?>
<p:tagLst xmlns:a="http://schemas.openxmlformats.org/drawingml/2006/main" xmlns:r="http://schemas.openxmlformats.org/officeDocument/2006/relationships" xmlns:p="http://schemas.openxmlformats.org/presentationml/2006/main">
  <p:tag name="FULLLENGTH" val="True"/>
</p:tagLst>
</file>

<file path=ppt/tags/tag52.xml><?xml version="1.0" encoding="utf-8"?>
<p:tagLst xmlns:a="http://schemas.openxmlformats.org/drawingml/2006/main" xmlns:r="http://schemas.openxmlformats.org/officeDocument/2006/relationships" xmlns:p="http://schemas.openxmlformats.org/presentationml/2006/main">
  <p:tag name="SMARTLOCKSHAPE" val="Yes"/>
  <p:tag name="SMARTWRITE" val="{@Report date}"/>
</p:tagLst>
</file>

<file path=ppt/tags/tag53.xml><?xml version="1.0" encoding="utf-8"?>
<p:tagLst xmlns:a="http://schemas.openxmlformats.org/drawingml/2006/main" xmlns:r="http://schemas.openxmlformats.org/officeDocument/2006/relationships" xmlns:p="http://schemas.openxmlformats.org/presentationml/2006/main">
  <p:tag name="SMARTWRITE" val="{!PageNumber}"/>
  <p:tag name="SMARTLOCKSHAPE" val="Yes"/>
  <p:tag name="SMARTOBJECT" val="Page Number v.3"/>
</p:tagLst>
</file>

<file path=ppt/tags/tag54.xml><?xml version="1.0" encoding="utf-8"?>
<p:tagLst xmlns:a="http://schemas.openxmlformats.org/drawingml/2006/main" xmlns:r="http://schemas.openxmlformats.org/officeDocument/2006/relationships" xmlns:p="http://schemas.openxmlformats.org/presentationml/2006/main">
  <p:tag name="SMARTSHAPETYPE" val="HORIZONTALTOCPLACEHOLDER"/>
</p:tagLst>
</file>

<file path=ppt/tags/tag55.xml><?xml version="1.0" encoding="utf-8"?>
<p:tagLst xmlns:a="http://schemas.openxmlformats.org/drawingml/2006/main" xmlns:r="http://schemas.openxmlformats.org/officeDocument/2006/relationships" xmlns:p="http://schemas.openxmlformats.org/presentationml/2006/main">
  <p:tag name="SMARTSHAPETYPE" val="PresentationDisclaimer"/>
  <p:tag name="SMARTISVISIBLE" val="{@PresentationDisclaimer}!=No Disclaimer"/>
  <p:tag name="SMARTWRITE" val="{@PresentationDisclaimerText}"/>
</p:tagLst>
</file>

<file path=ppt/tags/tag56.xml><?xml version="1.0" encoding="utf-8"?>
<p:tagLst xmlns:a="http://schemas.openxmlformats.org/drawingml/2006/main" xmlns:r="http://schemas.openxmlformats.org/officeDocument/2006/relationships" xmlns:p="http://schemas.openxmlformats.org/presentationml/2006/main">
  <p:tag name="SMARTLOCKSHAPE" val="Yes"/>
  <p:tag name="SMARTOBJECT" val="Section Footer v.2"/>
  <p:tag name="SMARTWRITE" val="{@Title}"/>
</p:tagLst>
</file>

<file path=ppt/tags/tag57.xml><?xml version="1.0" encoding="utf-8"?>
<p:tagLst xmlns:a="http://schemas.openxmlformats.org/drawingml/2006/main" xmlns:r="http://schemas.openxmlformats.org/officeDocument/2006/relationships" xmlns:p="http://schemas.openxmlformats.org/presentationml/2006/main">
  <p:tag name="SMARTLOCKSHAPE" val="Yes"/>
  <p:tag name="SMARTOBJECT" val="Section Header v.2"/>
  <p:tag name="SMARTISVISIBLE" val="{$SmartDividernumber}!=-1"/>
  <p:tag name="SMARTWRITE" val="{$SmartDividernumber} {$Smart Divider title}"/>
</p:tagLst>
</file>

<file path=ppt/tags/tag58.xml><?xml version="1.0" encoding="utf-8"?>
<p:tagLst xmlns:a="http://schemas.openxmlformats.org/drawingml/2006/main" xmlns:r="http://schemas.openxmlformats.org/officeDocument/2006/relationships" xmlns:p="http://schemas.openxmlformats.org/presentationml/2006/main">
  <p:tag name="SMARTISVISIBLE" val="{@Show Draft stamp} = Yes"/>
  <p:tag name="SMARTWRITE" val="{@Draft stamp}"/>
  <p:tag name="SMARTLOCKSHAPE" val="Yes"/>
</p:tagLst>
</file>

<file path=ppt/tags/tag59.xml><?xml version="1.0" encoding="utf-8"?>
<p:tagLst xmlns:a="http://schemas.openxmlformats.org/drawingml/2006/main" xmlns:r="http://schemas.openxmlformats.org/officeDocument/2006/relationships" xmlns:p="http://schemas.openxmlformats.org/presentationml/2006/main">
  <p:tag name="SMARTISVISIBLE" val="{@Show Date FilePath} = Yes"/>
  <p:tag name="SMARTWRITE" val="{!Today} {!FilePath}"/>
  <p:tag name="SMARTLOCKSHAPE" val="Yes"/>
</p:tagLst>
</file>

<file path=ppt/tags/tag6.xml><?xml version="1.0" encoding="utf-8"?>
<p:tagLst xmlns:a="http://schemas.openxmlformats.org/drawingml/2006/main" xmlns:r="http://schemas.openxmlformats.org/officeDocument/2006/relationships" xmlns:p="http://schemas.openxmlformats.org/presentationml/2006/main">
  <p:tag name="SMARTSHAPETYPE" val="HORIZONTALTOCPLACEHOLDER"/>
</p:tagLst>
</file>

<file path=ppt/tags/tag60.xml><?xml version="1.0" encoding="utf-8"?>
<p:tagLst xmlns:a="http://schemas.openxmlformats.org/drawingml/2006/main" xmlns:r="http://schemas.openxmlformats.org/officeDocument/2006/relationships" xmlns:p="http://schemas.openxmlformats.org/presentationml/2006/main">
  <p:tag name="SMARTDIVIDERTYPE" val="Section"/>
  <p:tag name="SMARTDIVIDERLEVEL" val="0"/>
</p:tagLst>
</file>

<file path=ppt/tags/tag61.xml><?xml version="1.0" encoding="utf-8"?>
<p:tagLst xmlns:a="http://schemas.openxmlformats.org/drawingml/2006/main" xmlns:r="http://schemas.openxmlformats.org/officeDocument/2006/relationships" xmlns:p="http://schemas.openxmlformats.org/presentationml/2006/main">
  <p:tag name="FULLLENGTH" val="True"/>
</p:tagLst>
</file>

<file path=ppt/tags/tag62.xml><?xml version="1.0" encoding="utf-8"?>
<p:tagLst xmlns:a="http://schemas.openxmlformats.org/drawingml/2006/main" xmlns:r="http://schemas.openxmlformats.org/officeDocument/2006/relationships" xmlns:p="http://schemas.openxmlformats.org/presentationml/2006/main">
  <p:tag name="FULLLENGTH" val="True"/>
</p:tagLst>
</file>

<file path=ppt/tags/tag63.xml><?xml version="1.0" encoding="utf-8"?>
<p:tagLst xmlns:a="http://schemas.openxmlformats.org/drawingml/2006/main" xmlns:r="http://schemas.openxmlformats.org/officeDocument/2006/relationships" xmlns:p="http://schemas.openxmlformats.org/presentationml/2006/main">
  <p:tag name="SMARTLOCKSHAPE" val="Yes"/>
  <p:tag name="SMARTWRITE" val="{@Report date}"/>
</p:tagLst>
</file>

<file path=ppt/tags/tag64.xml><?xml version="1.0" encoding="utf-8"?>
<p:tagLst xmlns:a="http://schemas.openxmlformats.org/drawingml/2006/main" xmlns:r="http://schemas.openxmlformats.org/officeDocument/2006/relationships" xmlns:p="http://schemas.openxmlformats.org/presentationml/2006/main">
  <p:tag name="SMARTWRITE" val="{!PageNumber}"/>
  <p:tag name="SMARTLOCKSHAPE" val="Yes"/>
  <p:tag name="SMARTOBJECT" val="Page Number v.3"/>
</p:tagLst>
</file>

<file path=ppt/tags/tag65.xml><?xml version="1.0" encoding="utf-8"?>
<p:tagLst xmlns:a="http://schemas.openxmlformats.org/drawingml/2006/main" xmlns:r="http://schemas.openxmlformats.org/officeDocument/2006/relationships" xmlns:p="http://schemas.openxmlformats.org/presentationml/2006/main">
  <p:tag name="SMARTSHAPETYPE" val="HORIZONTALTOCPLACEHOLDER"/>
</p:tagLst>
</file>

<file path=ppt/tags/tag66.xml><?xml version="1.0" encoding="utf-8"?>
<p:tagLst xmlns:a="http://schemas.openxmlformats.org/drawingml/2006/main" xmlns:r="http://schemas.openxmlformats.org/officeDocument/2006/relationships" xmlns:p="http://schemas.openxmlformats.org/presentationml/2006/main">
  <p:tag name="SMARTSHAPETYPE" val="PresentationDisclaimer"/>
  <p:tag name="SMARTISVISIBLE" val="{@PresentationDisclaimer}!=No Disclaimer"/>
  <p:tag name="SMARTWRITE" val="{@PresentationDisclaimerText}"/>
</p:tagLst>
</file>

<file path=ppt/tags/tag67.xml><?xml version="1.0" encoding="utf-8"?>
<p:tagLst xmlns:a="http://schemas.openxmlformats.org/drawingml/2006/main" xmlns:r="http://schemas.openxmlformats.org/officeDocument/2006/relationships" xmlns:p="http://schemas.openxmlformats.org/presentationml/2006/main">
  <p:tag name="SMARTLOCKSHAPE" val="Yes"/>
  <p:tag name="SMARTOBJECT" val="Section Footer v.2"/>
  <p:tag name="SMARTWRITE" val="{@Title}"/>
</p:tagLst>
</file>

<file path=ppt/tags/tag68.xml><?xml version="1.0" encoding="utf-8"?>
<p:tagLst xmlns:a="http://schemas.openxmlformats.org/drawingml/2006/main" xmlns:r="http://schemas.openxmlformats.org/officeDocument/2006/relationships" xmlns:p="http://schemas.openxmlformats.org/presentationml/2006/main">
  <p:tag name="SMARTLOCKSHAPE" val="Yes"/>
  <p:tag name="SMARTOBJECT" val="Section Header v.2"/>
  <p:tag name="SMARTISVISIBLE" val="{$SmartDividernumber}!=-1"/>
  <p:tag name="SMARTWRITE" val="{$SmartDividernumber} {$Smart Divider title}"/>
</p:tagLst>
</file>

<file path=ppt/tags/tag69.xml><?xml version="1.0" encoding="utf-8"?>
<p:tagLst xmlns:a="http://schemas.openxmlformats.org/drawingml/2006/main" xmlns:r="http://schemas.openxmlformats.org/officeDocument/2006/relationships" xmlns:p="http://schemas.openxmlformats.org/presentationml/2006/main">
  <p:tag name="SMARTISVISIBLE" val="{@Show Draft stamp} = Yes"/>
  <p:tag name="SMARTWRITE" val="{@Draft stamp}"/>
  <p:tag name="SMARTLOCKSHAPE" val="Yes"/>
</p:tagLst>
</file>

<file path=ppt/tags/tag7.xml><?xml version="1.0" encoding="utf-8"?>
<p:tagLst xmlns:a="http://schemas.openxmlformats.org/drawingml/2006/main" xmlns:r="http://schemas.openxmlformats.org/officeDocument/2006/relationships" xmlns:p="http://schemas.openxmlformats.org/presentationml/2006/main">
  <p:tag name="SMARTSHAPETYPE" val="PresentationDisclaimer"/>
  <p:tag name="SMARTISVISIBLE" val="{@PresentationDisclaimer}!=No Disclaimer"/>
  <p:tag name="SMARTWRITE" val="{@PresentationDisclaimerText}"/>
</p:tagLst>
</file>

<file path=ppt/tags/tag70.xml><?xml version="1.0" encoding="utf-8"?>
<p:tagLst xmlns:a="http://schemas.openxmlformats.org/drawingml/2006/main" xmlns:r="http://schemas.openxmlformats.org/officeDocument/2006/relationships" xmlns:p="http://schemas.openxmlformats.org/presentationml/2006/main">
  <p:tag name="SMARTISVISIBLE" val="{@Show Date FilePath} = Yes"/>
  <p:tag name="SMARTWRITE" val="{!Today} {!FilePath}"/>
  <p:tag name="SMARTLOCKSHAPE" val="Yes"/>
</p:tagLst>
</file>

<file path=ppt/tags/tag71.xml><?xml version="1.0" encoding="utf-8"?>
<p:tagLst xmlns:a="http://schemas.openxmlformats.org/drawingml/2006/main" xmlns:r="http://schemas.openxmlformats.org/officeDocument/2006/relationships" xmlns:p="http://schemas.openxmlformats.org/presentationml/2006/main">
  <p:tag name="SMARTDIVIDERTYPE" val="Section"/>
  <p:tag name="SMARTDIVIDERLEVEL" val="0"/>
</p:tagLst>
</file>

<file path=ppt/tags/tag72.xml><?xml version="1.0" encoding="utf-8"?>
<p:tagLst xmlns:a="http://schemas.openxmlformats.org/drawingml/2006/main" xmlns:r="http://schemas.openxmlformats.org/officeDocument/2006/relationships" xmlns:p="http://schemas.openxmlformats.org/presentationml/2006/main">
  <p:tag name="FULLLENGTH" val="True"/>
</p:tagLst>
</file>

<file path=ppt/tags/tag73.xml><?xml version="1.0" encoding="utf-8"?>
<p:tagLst xmlns:a="http://schemas.openxmlformats.org/drawingml/2006/main" xmlns:r="http://schemas.openxmlformats.org/officeDocument/2006/relationships" xmlns:p="http://schemas.openxmlformats.org/presentationml/2006/main">
  <p:tag name="FULLLENGTH" val="True"/>
</p:tagLst>
</file>

<file path=ppt/tags/tag74.xml><?xml version="1.0" encoding="utf-8"?>
<p:tagLst xmlns:a="http://schemas.openxmlformats.org/drawingml/2006/main" xmlns:r="http://schemas.openxmlformats.org/officeDocument/2006/relationships" xmlns:p="http://schemas.openxmlformats.org/presentationml/2006/main">
  <p:tag name="SMARTLOCKSHAPE" val="Yes"/>
  <p:tag name="SMARTWRITE" val="{@Report date}"/>
</p:tagLst>
</file>

<file path=ppt/tags/tag75.xml><?xml version="1.0" encoding="utf-8"?>
<p:tagLst xmlns:a="http://schemas.openxmlformats.org/drawingml/2006/main" xmlns:r="http://schemas.openxmlformats.org/officeDocument/2006/relationships" xmlns:p="http://schemas.openxmlformats.org/presentationml/2006/main">
  <p:tag name="SMARTWRITE" val="{!PageNumber}"/>
  <p:tag name="SMARTLOCKSHAPE" val="Yes"/>
  <p:tag name="SMARTOBJECT" val="Page Number v.3"/>
</p:tagLst>
</file>

<file path=ppt/tags/tag76.xml><?xml version="1.0" encoding="utf-8"?>
<p:tagLst xmlns:a="http://schemas.openxmlformats.org/drawingml/2006/main" xmlns:r="http://schemas.openxmlformats.org/officeDocument/2006/relationships" xmlns:p="http://schemas.openxmlformats.org/presentationml/2006/main">
  <p:tag name="SMARTSHAPETYPE" val="HORIZONTALTOCPLACEHOLDER"/>
</p:tagLst>
</file>

<file path=ppt/tags/tag77.xml><?xml version="1.0" encoding="utf-8"?>
<p:tagLst xmlns:a="http://schemas.openxmlformats.org/drawingml/2006/main" xmlns:r="http://schemas.openxmlformats.org/officeDocument/2006/relationships" xmlns:p="http://schemas.openxmlformats.org/presentationml/2006/main">
  <p:tag name="SMARTSHAPETYPE" val="PresentationDisclaimer"/>
  <p:tag name="SMARTISVISIBLE" val="{@PresentationDisclaimer}!=No Disclaimer"/>
  <p:tag name="SMARTWRITE" val="{@PresentationDisclaimerText}"/>
</p:tagLst>
</file>

<file path=ppt/tags/tag78.xml><?xml version="1.0" encoding="utf-8"?>
<p:tagLst xmlns:a="http://schemas.openxmlformats.org/drawingml/2006/main" xmlns:r="http://schemas.openxmlformats.org/officeDocument/2006/relationships" xmlns:p="http://schemas.openxmlformats.org/presentationml/2006/main">
  <p:tag name="SMARTLOCKSHAPE" val="Yes"/>
  <p:tag name="SMARTOBJECT" val="Section Footer v.2"/>
  <p:tag name="SMARTWRITE" val="{@Title}"/>
</p:tagLst>
</file>

<file path=ppt/tags/tag79.xml><?xml version="1.0" encoding="utf-8"?>
<p:tagLst xmlns:a="http://schemas.openxmlformats.org/drawingml/2006/main" xmlns:r="http://schemas.openxmlformats.org/officeDocument/2006/relationships" xmlns:p="http://schemas.openxmlformats.org/presentationml/2006/main">
  <p:tag name="SMARTLOCKSHAPE" val="Yes"/>
  <p:tag name="SMARTOBJECT" val="Section Header v.2"/>
  <p:tag name="SMARTISVISIBLE" val="{$SmartDividernumber}!=-1"/>
  <p:tag name="SMARTWRITE" val="{$SmartDividernumber} {$Smart Divider title}"/>
</p:tagLst>
</file>

<file path=ppt/tags/tag8.xml><?xml version="1.0" encoding="utf-8"?>
<p:tagLst xmlns:a="http://schemas.openxmlformats.org/drawingml/2006/main" xmlns:r="http://schemas.openxmlformats.org/officeDocument/2006/relationships" xmlns:p="http://schemas.openxmlformats.org/presentationml/2006/main">
  <p:tag name="SMARTLOCKSHAPE" val="Yes"/>
  <p:tag name="SMARTOBJECT" val="Section Footer v.2"/>
  <p:tag name="SMARTWRITE" val="{@Title}"/>
</p:tagLst>
</file>

<file path=ppt/tags/tag80.xml><?xml version="1.0" encoding="utf-8"?>
<p:tagLst xmlns:a="http://schemas.openxmlformats.org/drawingml/2006/main" xmlns:r="http://schemas.openxmlformats.org/officeDocument/2006/relationships" xmlns:p="http://schemas.openxmlformats.org/presentationml/2006/main">
  <p:tag name="SMARTISVISIBLE" val="{@Show Draft stamp} = Yes"/>
  <p:tag name="SMARTWRITE" val="{@Draft stamp}"/>
  <p:tag name="SMARTLOCKSHAPE" val="Yes"/>
</p:tagLst>
</file>

<file path=ppt/tags/tag81.xml><?xml version="1.0" encoding="utf-8"?>
<p:tagLst xmlns:a="http://schemas.openxmlformats.org/drawingml/2006/main" xmlns:r="http://schemas.openxmlformats.org/officeDocument/2006/relationships" xmlns:p="http://schemas.openxmlformats.org/presentationml/2006/main">
  <p:tag name="SMARTISVISIBLE" val="{@Show Date FilePath} = Yes"/>
  <p:tag name="SMARTWRITE" val="{!Today} {!FilePath}"/>
  <p:tag name="SMARTLOCKSHAPE" val="Yes"/>
</p:tagLst>
</file>

<file path=ppt/tags/tag82.xml><?xml version="1.0" encoding="utf-8"?>
<p:tagLst xmlns:a="http://schemas.openxmlformats.org/drawingml/2006/main" xmlns:r="http://schemas.openxmlformats.org/officeDocument/2006/relationships" xmlns:p="http://schemas.openxmlformats.org/presentationml/2006/main">
  <p:tag name="SMARTDIVIDERTYPE" val="Section"/>
  <p:tag name="SMARTDIVIDERLEVEL" val="0"/>
</p:tagLst>
</file>

<file path=ppt/tags/tag83.xml><?xml version="1.0" encoding="utf-8"?>
<p:tagLst xmlns:a="http://schemas.openxmlformats.org/drawingml/2006/main" xmlns:r="http://schemas.openxmlformats.org/officeDocument/2006/relationships" xmlns:p="http://schemas.openxmlformats.org/presentationml/2006/main">
  <p:tag name="FULLLENGTH" val="True"/>
</p:tagLst>
</file>

<file path=ppt/tags/tag84.xml><?xml version="1.0" encoding="utf-8"?>
<p:tagLst xmlns:a="http://schemas.openxmlformats.org/drawingml/2006/main" xmlns:r="http://schemas.openxmlformats.org/officeDocument/2006/relationships" xmlns:p="http://schemas.openxmlformats.org/presentationml/2006/main">
  <p:tag name="FULLLENGTH" val="True"/>
</p:tagLst>
</file>

<file path=ppt/tags/tag85.xml><?xml version="1.0" encoding="utf-8"?>
<p:tagLst xmlns:a="http://schemas.openxmlformats.org/drawingml/2006/main" xmlns:r="http://schemas.openxmlformats.org/officeDocument/2006/relationships" xmlns:p="http://schemas.openxmlformats.org/presentationml/2006/main">
  <p:tag name="FULLLENGTH" val="True"/>
</p:tagLst>
</file>

<file path=ppt/tags/tag86.xml><?xml version="1.0" encoding="utf-8"?>
<p:tagLst xmlns:a="http://schemas.openxmlformats.org/drawingml/2006/main" xmlns:r="http://schemas.openxmlformats.org/officeDocument/2006/relationships" xmlns:p="http://schemas.openxmlformats.org/presentationml/2006/main">
  <p:tag name="SMARTLOCKSHAPE" val="Yes"/>
  <p:tag name="SMARTWRITE" val="{@Report date}"/>
</p:tagLst>
</file>

<file path=ppt/tags/tag87.xml><?xml version="1.0" encoding="utf-8"?>
<p:tagLst xmlns:a="http://schemas.openxmlformats.org/drawingml/2006/main" xmlns:r="http://schemas.openxmlformats.org/officeDocument/2006/relationships" xmlns:p="http://schemas.openxmlformats.org/presentationml/2006/main">
  <p:tag name="SMARTWRITE" val="{!PageNumber}"/>
  <p:tag name="SMARTLOCKSHAPE" val="Yes"/>
  <p:tag name="SMARTOBJECT" val="Page Number v.3"/>
</p:tagLst>
</file>

<file path=ppt/tags/tag88.xml><?xml version="1.0" encoding="utf-8"?>
<p:tagLst xmlns:a="http://schemas.openxmlformats.org/drawingml/2006/main" xmlns:r="http://schemas.openxmlformats.org/officeDocument/2006/relationships" xmlns:p="http://schemas.openxmlformats.org/presentationml/2006/main">
  <p:tag name="SMARTSHAPETYPE" val="HORIZONTALTOCPLACEHOLDER"/>
</p:tagLst>
</file>

<file path=ppt/tags/tag89.xml><?xml version="1.0" encoding="utf-8"?>
<p:tagLst xmlns:a="http://schemas.openxmlformats.org/drawingml/2006/main" xmlns:r="http://schemas.openxmlformats.org/officeDocument/2006/relationships" xmlns:p="http://schemas.openxmlformats.org/presentationml/2006/main">
  <p:tag name="SMARTSHAPETYPE" val="PresentationDisclaimer"/>
  <p:tag name="SMARTISVISIBLE" val="{@PresentationDisclaimer}!=No Disclaimer"/>
  <p:tag name="SMARTWRITE" val="{@PresentationDisclaimerText}"/>
</p:tagLst>
</file>

<file path=ppt/tags/tag9.xml><?xml version="1.0" encoding="utf-8"?>
<p:tagLst xmlns:a="http://schemas.openxmlformats.org/drawingml/2006/main" xmlns:r="http://schemas.openxmlformats.org/officeDocument/2006/relationships" xmlns:p="http://schemas.openxmlformats.org/presentationml/2006/main">
  <p:tag name="SMARTLOCKSHAPE" val="Yes"/>
  <p:tag name="SMARTOBJECT" val="Section Header v.2"/>
  <p:tag name="SMARTISVISIBLE" val="{$SmartDividernumber}!=-1"/>
  <p:tag name="SMARTWRITE" val="{$SmartDividernumber} {$Smart Divider title}"/>
</p:tagLst>
</file>

<file path=ppt/tags/tag90.xml><?xml version="1.0" encoding="utf-8"?>
<p:tagLst xmlns:a="http://schemas.openxmlformats.org/drawingml/2006/main" xmlns:r="http://schemas.openxmlformats.org/officeDocument/2006/relationships" xmlns:p="http://schemas.openxmlformats.org/presentationml/2006/main">
  <p:tag name="SMARTLOCKSHAPE" val="Yes"/>
  <p:tag name="SMARTOBJECT" val="Section Footer v.2"/>
  <p:tag name="SMARTWRITE" val="{@Title}"/>
</p:tagLst>
</file>

<file path=ppt/tags/tag91.xml><?xml version="1.0" encoding="utf-8"?>
<p:tagLst xmlns:a="http://schemas.openxmlformats.org/drawingml/2006/main" xmlns:r="http://schemas.openxmlformats.org/officeDocument/2006/relationships" xmlns:p="http://schemas.openxmlformats.org/presentationml/2006/main">
  <p:tag name="SMARTLOCKSHAPE" val="Yes"/>
  <p:tag name="SMARTOBJECT" val="Section Header v.2"/>
  <p:tag name="SMARTISVISIBLE" val="{$SmartDividernumber}!=-1"/>
  <p:tag name="SMARTWRITE" val="{$SmartDividernumber} {$Smart Divider title}"/>
</p:tagLst>
</file>

<file path=ppt/tags/tag92.xml><?xml version="1.0" encoding="utf-8"?>
<p:tagLst xmlns:a="http://schemas.openxmlformats.org/drawingml/2006/main" xmlns:r="http://schemas.openxmlformats.org/officeDocument/2006/relationships" xmlns:p="http://schemas.openxmlformats.org/presentationml/2006/main">
  <p:tag name="SMARTISVISIBLE" val="{@Show Draft stamp} = Yes"/>
  <p:tag name="SMARTWRITE" val="{@Draft stamp}"/>
  <p:tag name="SMARTLOCKSHAPE" val="Yes"/>
</p:tagLst>
</file>

<file path=ppt/tags/tag93.xml><?xml version="1.0" encoding="utf-8"?>
<p:tagLst xmlns:a="http://schemas.openxmlformats.org/drawingml/2006/main" xmlns:r="http://schemas.openxmlformats.org/officeDocument/2006/relationships" xmlns:p="http://schemas.openxmlformats.org/presentationml/2006/main">
  <p:tag name="SMARTISVISIBLE" val="{@Show Date FilePath} = Yes"/>
  <p:tag name="SMARTWRITE" val="{!Today} {!FilePath}"/>
  <p:tag name="SMARTLOCKSHAPE" val="Yes"/>
</p:tagLst>
</file>

<file path=ppt/tags/tag94.xml><?xml version="1.0" encoding="utf-8"?>
<p:tagLst xmlns:a="http://schemas.openxmlformats.org/drawingml/2006/main" xmlns:r="http://schemas.openxmlformats.org/officeDocument/2006/relationships" xmlns:p="http://schemas.openxmlformats.org/presentationml/2006/main">
  <p:tag name="SMARTDIVIDERTYPE" val="Section"/>
  <p:tag name="SMARTDIVIDERLEVEL" val="0"/>
</p:tagLst>
</file>

<file path=ppt/tags/tag95.xml><?xml version="1.0" encoding="utf-8"?>
<p:tagLst xmlns:a="http://schemas.openxmlformats.org/drawingml/2006/main" xmlns:r="http://schemas.openxmlformats.org/officeDocument/2006/relationships" xmlns:p="http://schemas.openxmlformats.org/presentationml/2006/main">
  <p:tag name="SMARTLOCKSHAPE" val="Yes"/>
  <p:tag name="SMARTWRITE" val="{@Report date}"/>
</p:tagLst>
</file>

<file path=ppt/tags/tag96.xml><?xml version="1.0" encoding="utf-8"?>
<p:tagLst xmlns:a="http://schemas.openxmlformats.org/drawingml/2006/main" xmlns:r="http://schemas.openxmlformats.org/officeDocument/2006/relationships" xmlns:p="http://schemas.openxmlformats.org/presentationml/2006/main">
  <p:tag name="SMARTWRITE" val="{!PageNumber}"/>
  <p:tag name="SMARTLOCKSHAPE" val="Yes"/>
  <p:tag name="SMARTOBJECT" val="Page Number v.3"/>
</p:tagLst>
</file>

<file path=ppt/tags/tag97.xml><?xml version="1.0" encoding="utf-8"?>
<p:tagLst xmlns:a="http://schemas.openxmlformats.org/drawingml/2006/main" xmlns:r="http://schemas.openxmlformats.org/officeDocument/2006/relationships" xmlns:p="http://schemas.openxmlformats.org/presentationml/2006/main">
  <p:tag name="SMARTSHAPETYPE" val="HORIZONTALTOCPLACEHOLDER"/>
</p:tagLst>
</file>

<file path=ppt/tags/tag98.xml><?xml version="1.0" encoding="utf-8"?>
<p:tagLst xmlns:a="http://schemas.openxmlformats.org/drawingml/2006/main" xmlns:r="http://schemas.openxmlformats.org/officeDocument/2006/relationships" xmlns:p="http://schemas.openxmlformats.org/presentationml/2006/main">
  <p:tag name="SMARTSHAPETYPE" val="PresentationDisclaimer"/>
  <p:tag name="SMARTISVISIBLE" val="{@PresentationDisclaimer}!=No Disclaimer"/>
  <p:tag name="SMARTWRITE" val="{@PresentationDisclaimerText}"/>
</p:tagLst>
</file>

<file path=ppt/tags/tag99.xml><?xml version="1.0" encoding="utf-8"?>
<p:tagLst xmlns:a="http://schemas.openxmlformats.org/drawingml/2006/main" xmlns:r="http://schemas.openxmlformats.org/officeDocument/2006/relationships" xmlns:p="http://schemas.openxmlformats.org/presentationml/2006/main">
  <p:tag name="SMARTLOCKSHAPE" val="Yes"/>
  <p:tag name="SMARTOBJECT" val="Section Footer v.2"/>
  <p:tag name="SMARTWRITE" val="{@Title}"/>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rgbClr val="C0C0C0"/>
        </a:solidFill>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Advisory Report">
  <a:themeElements>
    <a:clrScheme name="Smart Report">
      <a:dk1>
        <a:srgbClr val="000000"/>
      </a:dk1>
      <a:lt1>
        <a:srgbClr val="FFFFFF"/>
      </a:lt1>
      <a:dk2>
        <a:srgbClr val="821A1A"/>
      </a:dk2>
      <a:lt2>
        <a:srgbClr val="FFFFFF"/>
      </a:lt2>
      <a:accent1>
        <a:srgbClr val="821A1A"/>
      </a:accent1>
      <a:accent2>
        <a:srgbClr val="D62E1C"/>
      </a:accent2>
      <a:accent3>
        <a:srgbClr val="FFCF48"/>
      </a:accent3>
      <a:accent4>
        <a:srgbClr val="E36A00"/>
      </a:accent4>
      <a:accent5>
        <a:srgbClr val="ABA591"/>
      </a:accent5>
      <a:accent6>
        <a:srgbClr val="877E62"/>
      </a:accent6>
      <a:hlink>
        <a:srgbClr val="821A1A"/>
      </a:hlink>
      <a:folHlink>
        <a:srgbClr val="821A1A"/>
      </a:folHlink>
    </a:clrScheme>
    <a:fontScheme name="PwC">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C0C0C0"/>
        </a:solidFill>
        <a:ln w="6350">
          <a:solidFill>
            <a:schemeClr val="tx1"/>
          </a:solid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dirty="0" smtClean="0"/>
        </a:defPPr>
      </a:lstStyle>
    </a:spDef>
    <a:lnDef>
      <a:spPr>
        <a:ln w="12700">
          <a:solidFill>
            <a:srgbClr val="DC6900"/>
          </a:solidFill>
        </a:ln>
      </a:spPr>
      <a:bodyPr/>
      <a:lstStyle/>
      <a:style>
        <a:lnRef idx="1">
          <a:schemeClr val="accent1"/>
        </a:lnRef>
        <a:fillRef idx="0">
          <a:schemeClr val="accent1"/>
        </a:fillRef>
        <a:effectRef idx="0">
          <a:schemeClr val="accent1"/>
        </a:effectRef>
        <a:fontRef idx="minor">
          <a:schemeClr val="tx1"/>
        </a:fontRef>
      </a:style>
    </a:lnDef>
    <a:txDef>
      <a:spPr>
        <a:noFill/>
        <a:ln>
          <a:noFill/>
        </a:ln>
      </a:spPr>
      <a:bodyPr wrap="square" lIns="0" tIns="0" rIns="0" bIns="0" rtlCol="0">
        <a:spAutoFit/>
      </a:bodyPr>
      <a:lstStyle>
        <a:defPPr>
          <a:defRPr noProof="0" dirty="0" smtClean="0">
            <a:solidFill>
              <a:schemeClr val="tx1"/>
            </a:solidFill>
            <a:latin typeface="Georgia" pitchFamily="18" charset="0"/>
            <a:cs typeface="Arial" pitchFamily="34" charset="0"/>
          </a:defRPr>
        </a:defPPr>
      </a:lst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1736</TotalTime>
  <Words>2648</Words>
  <Application>Microsoft Office PowerPoint</Application>
  <PresentationFormat>Breedbeeld</PresentationFormat>
  <Paragraphs>251</Paragraphs>
  <Slides>3</Slides>
  <Notes>3</Notes>
  <HiddenSlides>0</HiddenSlides>
  <MMClips>0</MMClips>
  <ScaleCrop>false</ScaleCrop>
  <HeadingPairs>
    <vt:vector size="6" baseType="variant">
      <vt:variant>
        <vt:lpstr>Gebruikte lettertypen</vt:lpstr>
      </vt:variant>
      <vt:variant>
        <vt:i4>6</vt:i4>
      </vt:variant>
      <vt:variant>
        <vt:lpstr>Thema</vt:lpstr>
      </vt:variant>
      <vt:variant>
        <vt:i4>2</vt:i4>
      </vt:variant>
      <vt:variant>
        <vt:lpstr>Diatitels</vt:lpstr>
      </vt:variant>
      <vt:variant>
        <vt:i4>3</vt:i4>
      </vt:variant>
    </vt:vector>
  </HeadingPairs>
  <TitlesOfParts>
    <vt:vector size="11" baseType="lpstr">
      <vt:lpstr>Arial</vt:lpstr>
      <vt:lpstr>Calibri</vt:lpstr>
      <vt:lpstr>Calibri Light</vt:lpstr>
      <vt:lpstr>Georgia</vt:lpstr>
      <vt:lpstr>Times New Roman</vt:lpstr>
      <vt:lpstr>Wingdings</vt:lpstr>
      <vt:lpstr>Office Theme</vt:lpstr>
      <vt:lpstr>Advisory Report</vt:lpstr>
      <vt:lpstr>Leeswijzer</vt:lpstr>
      <vt:lpstr>PowerPoint-presentatie</vt:lpstr>
      <vt:lpstr>PowerPoint-presentatie</vt:lpstr>
    </vt:vector>
  </TitlesOfParts>
  <Company>PricewaterhouseCoopers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Houwen, Vera</dc:creator>
  <cp:lastModifiedBy>Jan Straatman</cp:lastModifiedBy>
  <cp:revision>126</cp:revision>
  <cp:lastPrinted>2015-11-30T15:09:38Z</cp:lastPrinted>
  <dcterms:created xsi:type="dcterms:W3CDTF">2015-10-26T09:17:17Z</dcterms:created>
  <dcterms:modified xsi:type="dcterms:W3CDTF">2016-03-02T08:39:33Z</dcterms:modified>
</cp:coreProperties>
</file>